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4"/>
  </p:sldMasterIdLst>
  <p:notesMasterIdLst>
    <p:notesMasterId r:id="rId14"/>
  </p:notesMasterIdLst>
  <p:handoutMasterIdLst>
    <p:handoutMasterId r:id="rId15"/>
  </p:handoutMasterIdLst>
  <p:sldIdLst>
    <p:sldId id="256" r:id="rId5"/>
    <p:sldId id="257" r:id="rId6"/>
    <p:sldId id="259" r:id="rId7"/>
    <p:sldId id="275" r:id="rId8"/>
    <p:sldId id="266" r:id="rId9"/>
    <p:sldId id="271" r:id="rId10"/>
    <p:sldId id="272" r:id="rId11"/>
    <p:sldId id="273" r:id="rId12"/>
    <p:sldId id="274"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53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9F8FE7-E093-F453-014B-C3FEC8291AFD}" v="398" dt="2024-02-28T06:14:31.405"/>
    <p1510:client id="{7D9C84EC-6C88-F626-8E63-819FE1F5027F}" v="26" dt="2024-02-27T06:40:06.996"/>
    <p1510:client id="{9F8E4015-5406-C85C-8903-7970E0663417}" v="1" dt="2024-02-26T10:02:32.5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chalo Mbale" userId="S::machalo@ihmafrica.org::4e088732-7c28-423e-8690-ff84ba861f60" providerId="AD" clId="Web-{9F8E4015-5406-C85C-8903-7970E0663417}"/>
    <pc:docChg chg="delSld">
      <pc:chgData name="Machalo Mbale" userId="S::machalo@ihmafrica.org::4e088732-7c28-423e-8690-ff84ba861f60" providerId="AD" clId="Web-{9F8E4015-5406-C85C-8903-7970E0663417}" dt="2024-02-26T10:02:32.594" v="0"/>
      <pc:docMkLst>
        <pc:docMk/>
      </pc:docMkLst>
      <pc:sldChg chg="del">
        <pc:chgData name="Machalo Mbale" userId="S::machalo@ihmafrica.org::4e088732-7c28-423e-8690-ff84ba861f60" providerId="AD" clId="Web-{9F8E4015-5406-C85C-8903-7970E0663417}" dt="2024-02-26T10:02:32.594" v="0"/>
        <pc:sldMkLst>
          <pc:docMk/>
          <pc:sldMk cId="1039759085" sldId="256"/>
        </pc:sldMkLst>
      </pc:sldChg>
    </pc:docChg>
  </pc:docChgLst>
  <pc:docChgLst>
    <pc:chgData name="Nancy Kamulete" userId="S::cba.intern@ihmafrica.org::37d26e5a-7e4d-4034-b7d7-ad2f07ff16e1" providerId="AD" clId="Web-{7D9C84EC-6C88-F626-8E63-819FE1F5027F}"/>
    <pc:docChg chg="addSld modSld sldOrd">
      <pc:chgData name="Nancy Kamulete" userId="S::cba.intern@ihmafrica.org::37d26e5a-7e4d-4034-b7d7-ad2f07ff16e1" providerId="AD" clId="Web-{7D9C84EC-6C88-F626-8E63-819FE1F5027F}" dt="2024-02-27T06:40:06.996" v="21" actId="20577"/>
      <pc:docMkLst>
        <pc:docMk/>
      </pc:docMkLst>
      <pc:sldChg chg="modSp add ord">
        <pc:chgData name="Nancy Kamulete" userId="S::cba.intern@ihmafrica.org::37d26e5a-7e4d-4034-b7d7-ad2f07ff16e1" providerId="AD" clId="Web-{7D9C84EC-6C88-F626-8E63-819FE1F5027F}" dt="2024-02-27T06:20:41.133" v="2" actId="20577"/>
        <pc:sldMkLst>
          <pc:docMk/>
          <pc:sldMk cId="1039759085" sldId="256"/>
        </pc:sldMkLst>
        <pc:spChg chg="mod">
          <ac:chgData name="Nancy Kamulete" userId="S::cba.intern@ihmafrica.org::37d26e5a-7e4d-4034-b7d7-ad2f07ff16e1" providerId="AD" clId="Web-{7D9C84EC-6C88-F626-8E63-819FE1F5027F}" dt="2024-02-27T06:20:41.133" v="2" actId="20577"/>
          <ac:spMkLst>
            <pc:docMk/>
            <pc:sldMk cId="1039759085" sldId="256"/>
            <ac:spMk id="4" creationId="{8359453A-78E9-42AE-AE23-C9D218CBC378}"/>
          </ac:spMkLst>
        </pc:spChg>
      </pc:sldChg>
      <pc:sldChg chg="delSp modSp">
        <pc:chgData name="Nancy Kamulete" userId="S::cba.intern@ihmafrica.org::37d26e5a-7e4d-4034-b7d7-ad2f07ff16e1" providerId="AD" clId="Web-{7D9C84EC-6C88-F626-8E63-819FE1F5027F}" dt="2024-02-27T06:23:40.542" v="5"/>
        <pc:sldMkLst>
          <pc:docMk/>
          <pc:sldMk cId="735702911" sldId="271"/>
        </pc:sldMkLst>
        <pc:spChg chg="mod">
          <ac:chgData name="Nancy Kamulete" userId="S::cba.intern@ihmafrica.org::37d26e5a-7e4d-4034-b7d7-ad2f07ff16e1" providerId="AD" clId="Web-{7D9C84EC-6C88-F626-8E63-819FE1F5027F}" dt="2024-02-27T06:23:34.120" v="4" actId="20577"/>
          <ac:spMkLst>
            <pc:docMk/>
            <pc:sldMk cId="735702911" sldId="271"/>
            <ac:spMk id="3" creationId="{027AF460-4088-78E4-5760-EC1CC86E0A03}"/>
          </ac:spMkLst>
        </pc:spChg>
        <pc:graphicFrameChg chg="del">
          <ac:chgData name="Nancy Kamulete" userId="S::cba.intern@ihmafrica.org::37d26e5a-7e4d-4034-b7d7-ad2f07ff16e1" providerId="AD" clId="Web-{7D9C84EC-6C88-F626-8E63-819FE1F5027F}" dt="2024-02-27T06:23:40.542" v="5"/>
          <ac:graphicFrameMkLst>
            <pc:docMk/>
            <pc:sldMk cId="735702911" sldId="271"/>
            <ac:graphicFrameMk id="12" creationId="{AC6D73DA-E315-90DD-7DBE-4907D4D560E7}"/>
          </ac:graphicFrameMkLst>
        </pc:graphicFrameChg>
      </pc:sldChg>
      <pc:sldChg chg="modSp">
        <pc:chgData name="Nancy Kamulete" userId="S::cba.intern@ihmafrica.org::37d26e5a-7e4d-4034-b7d7-ad2f07ff16e1" providerId="AD" clId="Web-{7D9C84EC-6C88-F626-8E63-819FE1F5027F}" dt="2024-02-27T06:25:10.091" v="9" actId="20577"/>
        <pc:sldMkLst>
          <pc:docMk/>
          <pc:sldMk cId="2068403225" sldId="273"/>
        </pc:sldMkLst>
        <pc:spChg chg="mod">
          <ac:chgData name="Nancy Kamulete" userId="S::cba.intern@ihmafrica.org::37d26e5a-7e4d-4034-b7d7-ad2f07ff16e1" providerId="AD" clId="Web-{7D9C84EC-6C88-F626-8E63-819FE1F5027F}" dt="2024-02-27T06:25:10.091" v="9" actId="20577"/>
          <ac:spMkLst>
            <pc:docMk/>
            <pc:sldMk cId="2068403225" sldId="273"/>
            <ac:spMk id="3" creationId="{E0E812B6-97F9-CD89-8171-71FCD2E9603A}"/>
          </ac:spMkLst>
        </pc:spChg>
      </pc:sldChg>
      <pc:sldChg chg="addSp delSp modSp new ord">
        <pc:chgData name="Nancy Kamulete" userId="S::cba.intern@ihmafrica.org::37d26e5a-7e4d-4034-b7d7-ad2f07ff16e1" providerId="AD" clId="Web-{7D9C84EC-6C88-F626-8E63-819FE1F5027F}" dt="2024-02-27T06:40:06.996" v="21" actId="20577"/>
        <pc:sldMkLst>
          <pc:docMk/>
          <pc:sldMk cId="3013717716" sldId="275"/>
        </pc:sldMkLst>
        <pc:spChg chg="del">
          <ac:chgData name="Nancy Kamulete" userId="S::cba.intern@ihmafrica.org::37d26e5a-7e4d-4034-b7d7-ad2f07ff16e1" providerId="AD" clId="Web-{7D9C84EC-6C88-F626-8E63-819FE1F5027F}" dt="2024-02-27T06:25:26.654" v="13"/>
          <ac:spMkLst>
            <pc:docMk/>
            <pc:sldMk cId="3013717716" sldId="275"/>
            <ac:spMk id="2" creationId="{F64FA585-9D8A-040E-8B6B-67BB6A5023F7}"/>
          </ac:spMkLst>
        </pc:spChg>
        <pc:spChg chg="del">
          <ac:chgData name="Nancy Kamulete" userId="S::cba.intern@ihmafrica.org::37d26e5a-7e4d-4034-b7d7-ad2f07ff16e1" providerId="AD" clId="Web-{7D9C84EC-6C88-F626-8E63-819FE1F5027F}" dt="2024-02-27T06:39:37.012" v="14"/>
          <ac:spMkLst>
            <pc:docMk/>
            <pc:sldMk cId="3013717716" sldId="275"/>
            <ac:spMk id="3" creationId="{C7E32970-AA2A-B592-45FF-0E841D513067}"/>
          </ac:spMkLst>
        </pc:spChg>
        <pc:spChg chg="del">
          <ac:chgData name="Nancy Kamulete" userId="S::cba.intern@ihmafrica.org::37d26e5a-7e4d-4034-b7d7-ad2f07ff16e1" providerId="AD" clId="Web-{7D9C84EC-6C88-F626-8E63-819FE1F5027F}" dt="2024-02-27T06:25:19.372" v="11"/>
          <ac:spMkLst>
            <pc:docMk/>
            <pc:sldMk cId="3013717716" sldId="275"/>
            <ac:spMk id="4" creationId="{5EBC5339-0AB9-2182-F77A-4D7060DACE48}"/>
          </ac:spMkLst>
        </pc:spChg>
        <pc:spChg chg="del">
          <ac:chgData name="Nancy Kamulete" userId="S::cba.intern@ihmafrica.org::37d26e5a-7e4d-4034-b7d7-ad2f07ff16e1" providerId="AD" clId="Web-{7D9C84EC-6C88-F626-8E63-819FE1F5027F}" dt="2024-02-27T06:25:22.310" v="12"/>
          <ac:spMkLst>
            <pc:docMk/>
            <pc:sldMk cId="3013717716" sldId="275"/>
            <ac:spMk id="5" creationId="{69AEC119-3C05-9E3F-C953-4EE9D238F73C}"/>
          </ac:spMkLst>
        </pc:spChg>
        <pc:spChg chg="del">
          <ac:chgData name="Nancy Kamulete" userId="S::cba.intern@ihmafrica.org::37d26e5a-7e4d-4034-b7d7-ad2f07ff16e1" providerId="AD" clId="Web-{7D9C84EC-6C88-F626-8E63-819FE1F5027F}" dt="2024-02-27T06:25:14.372" v="10"/>
          <ac:spMkLst>
            <pc:docMk/>
            <pc:sldMk cId="3013717716" sldId="275"/>
            <ac:spMk id="6" creationId="{2463DBC2-45E0-914F-15C4-0721BB97DE4A}"/>
          </ac:spMkLst>
        </pc:spChg>
        <pc:spChg chg="add mod">
          <ac:chgData name="Nancy Kamulete" userId="S::cba.intern@ihmafrica.org::37d26e5a-7e4d-4034-b7d7-ad2f07ff16e1" providerId="AD" clId="Web-{7D9C84EC-6C88-F626-8E63-819FE1F5027F}" dt="2024-02-27T06:40:06.996" v="21" actId="20577"/>
          <ac:spMkLst>
            <pc:docMk/>
            <pc:sldMk cId="3013717716" sldId="275"/>
            <ac:spMk id="9" creationId="{8C144264-B470-D88D-2B9A-9065301E4172}"/>
          </ac:spMkLst>
        </pc:spChg>
        <pc:picChg chg="add mod ord">
          <ac:chgData name="Nancy Kamulete" userId="S::cba.intern@ihmafrica.org::37d26e5a-7e4d-4034-b7d7-ad2f07ff16e1" providerId="AD" clId="Web-{7D9C84EC-6C88-F626-8E63-819FE1F5027F}" dt="2024-02-27T06:39:52.387" v="18" actId="14100"/>
          <ac:picMkLst>
            <pc:docMk/>
            <pc:sldMk cId="3013717716" sldId="275"/>
            <ac:picMk id="8" creationId="{06E89544-A87F-84BD-2F98-80AD51B34BD6}"/>
          </ac:picMkLst>
        </pc:picChg>
      </pc:sldChg>
    </pc:docChg>
  </pc:docChgLst>
  <pc:docChgLst>
    <pc:chgData name="Nancy Kamulete" userId="S::cba.intern@ihmafrica.org::37d26e5a-7e4d-4034-b7d7-ad2f07ff16e1" providerId="AD" clId="Web-{489F8FE7-E093-F453-014B-C3FEC8291AFD}"/>
    <pc:docChg chg="modSld">
      <pc:chgData name="Nancy Kamulete" userId="S::cba.intern@ihmafrica.org::37d26e5a-7e4d-4034-b7d7-ad2f07ff16e1" providerId="AD" clId="Web-{489F8FE7-E093-F453-014B-C3FEC8291AFD}" dt="2024-02-28T06:14:31.405" v="319" actId="20577"/>
      <pc:docMkLst>
        <pc:docMk/>
      </pc:docMkLst>
      <pc:sldChg chg="modSp">
        <pc:chgData name="Nancy Kamulete" userId="S::cba.intern@ihmafrica.org::37d26e5a-7e4d-4034-b7d7-ad2f07ff16e1" providerId="AD" clId="Web-{489F8FE7-E093-F453-014B-C3FEC8291AFD}" dt="2024-02-28T06:10:11.698" v="152" actId="20577"/>
        <pc:sldMkLst>
          <pc:docMk/>
          <pc:sldMk cId="1721841647" sldId="266"/>
        </pc:sldMkLst>
        <pc:spChg chg="mod">
          <ac:chgData name="Nancy Kamulete" userId="S::cba.intern@ihmafrica.org::37d26e5a-7e4d-4034-b7d7-ad2f07ff16e1" providerId="AD" clId="Web-{489F8FE7-E093-F453-014B-C3FEC8291AFD}" dt="2024-02-28T06:10:11.698" v="152" actId="20577"/>
          <ac:spMkLst>
            <pc:docMk/>
            <pc:sldMk cId="1721841647" sldId="266"/>
            <ac:spMk id="3" creationId="{0957B5A0-5976-4FBC-9F15-908902EAE359}"/>
          </ac:spMkLst>
        </pc:spChg>
      </pc:sldChg>
      <pc:sldChg chg="modSp">
        <pc:chgData name="Nancy Kamulete" userId="S::cba.intern@ihmafrica.org::37d26e5a-7e4d-4034-b7d7-ad2f07ff16e1" providerId="AD" clId="Web-{489F8FE7-E093-F453-014B-C3FEC8291AFD}" dt="2024-02-28T06:10:48.902" v="169" actId="20577"/>
        <pc:sldMkLst>
          <pc:docMk/>
          <pc:sldMk cId="735702911" sldId="271"/>
        </pc:sldMkLst>
        <pc:spChg chg="mod">
          <ac:chgData name="Nancy Kamulete" userId="S::cba.intern@ihmafrica.org::37d26e5a-7e4d-4034-b7d7-ad2f07ff16e1" providerId="AD" clId="Web-{489F8FE7-E093-F453-014B-C3FEC8291AFD}" dt="2024-02-28T06:10:48.902" v="169" actId="20577"/>
          <ac:spMkLst>
            <pc:docMk/>
            <pc:sldMk cId="735702911" sldId="271"/>
            <ac:spMk id="3" creationId="{027AF460-4088-78E4-5760-EC1CC86E0A03}"/>
          </ac:spMkLst>
        </pc:spChg>
      </pc:sldChg>
      <pc:sldChg chg="modSp">
        <pc:chgData name="Nancy Kamulete" userId="S::cba.intern@ihmafrica.org::37d26e5a-7e4d-4034-b7d7-ad2f07ff16e1" providerId="AD" clId="Web-{489F8FE7-E093-F453-014B-C3FEC8291AFD}" dt="2024-02-28T06:11:44.090" v="193" actId="20577"/>
        <pc:sldMkLst>
          <pc:docMk/>
          <pc:sldMk cId="267310551" sldId="272"/>
        </pc:sldMkLst>
        <pc:spChg chg="mod">
          <ac:chgData name="Nancy Kamulete" userId="S::cba.intern@ihmafrica.org::37d26e5a-7e4d-4034-b7d7-ad2f07ff16e1" providerId="AD" clId="Web-{489F8FE7-E093-F453-014B-C3FEC8291AFD}" dt="2024-02-28T06:11:44.090" v="193" actId="20577"/>
          <ac:spMkLst>
            <pc:docMk/>
            <pc:sldMk cId="267310551" sldId="272"/>
            <ac:spMk id="3" creationId="{D77C8005-18B8-3D90-0890-ECDABC8B2F6E}"/>
          </ac:spMkLst>
        </pc:spChg>
      </pc:sldChg>
      <pc:sldChg chg="modSp">
        <pc:chgData name="Nancy Kamulete" userId="S::cba.intern@ihmafrica.org::37d26e5a-7e4d-4034-b7d7-ad2f07ff16e1" providerId="AD" clId="Web-{489F8FE7-E093-F453-014B-C3FEC8291AFD}" dt="2024-02-28T06:13:17.154" v="245" actId="20577"/>
        <pc:sldMkLst>
          <pc:docMk/>
          <pc:sldMk cId="2068403225" sldId="273"/>
        </pc:sldMkLst>
        <pc:spChg chg="mod">
          <ac:chgData name="Nancy Kamulete" userId="S::cba.intern@ihmafrica.org::37d26e5a-7e4d-4034-b7d7-ad2f07ff16e1" providerId="AD" clId="Web-{489F8FE7-E093-F453-014B-C3FEC8291AFD}" dt="2024-02-28T06:13:17.154" v="245" actId="20577"/>
          <ac:spMkLst>
            <pc:docMk/>
            <pc:sldMk cId="2068403225" sldId="273"/>
            <ac:spMk id="3" creationId="{E0E812B6-97F9-CD89-8171-71FCD2E9603A}"/>
          </ac:spMkLst>
        </pc:spChg>
      </pc:sldChg>
      <pc:sldChg chg="modSp">
        <pc:chgData name="Nancy Kamulete" userId="S::cba.intern@ihmafrica.org::37d26e5a-7e4d-4034-b7d7-ad2f07ff16e1" providerId="AD" clId="Web-{489F8FE7-E093-F453-014B-C3FEC8291AFD}" dt="2024-02-28T06:14:31.405" v="319" actId="20577"/>
        <pc:sldMkLst>
          <pc:docMk/>
          <pc:sldMk cId="614650947" sldId="274"/>
        </pc:sldMkLst>
        <pc:spChg chg="mod">
          <ac:chgData name="Nancy Kamulete" userId="S::cba.intern@ihmafrica.org::37d26e5a-7e4d-4034-b7d7-ad2f07ff16e1" providerId="AD" clId="Web-{489F8FE7-E093-F453-014B-C3FEC8291AFD}" dt="2024-02-28T06:14:31.405" v="319" actId="20577"/>
          <ac:spMkLst>
            <pc:docMk/>
            <pc:sldMk cId="614650947" sldId="274"/>
            <ac:spMk id="3" creationId="{3862CF7F-42BC-71F2-4373-9883C11B8B04}"/>
          </ac:spMkLst>
        </pc:spChg>
      </pc:sldChg>
      <pc:sldChg chg="modSp">
        <pc:chgData name="Nancy Kamulete" userId="S::cba.intern@ihmafrica.org::37d26e5a-7e4d-4034-b7d7-ad2f07ff16e1" providerId="AD" clId="Web-{489F8FE7-E093-F453-014B-C3FEC8291AFD}" dt="2024-02-28T06:09:06.854" v="106" actId="1076"/>
        <pc:sldMkLst>
          <pc:docMk/>
          <pc:sldMk cId="3013717716" sldId="275"/>
        </pc:sldMkLst>
        <pc:spChg chg="mod">
          <ac:chgData name="Nancy Kamulete" userId="S::cba.intern@ihmafrica.org::37d26e5a-7e4d-4034-b7d7-ad2f07ff16e1" providerId="AD" clId="Web-{489F8FE7-E093-F453-014B-C3FEC8291AFD}" dt="2024-02-28T06:09:01.947" v="105" actId="1076"/>
          <ac:spMkLst>
            <pc:docMk/>
            <pc:sldMk cId="3013717716" sldId="275"/>
            <ac:spMk id="9" creationId="{8C144264-B470-D88D-2B9A-9065301E4172}"/>
          </ac:spMkLst>
        </pc:spChg>
        <pc:picChg chg="mod">
          <ac:chgData name="Nancy Kamulete" userId="S::cba.intern@ihmafrica.org::37d26e5a-7e4d-4034-b7d7-ad2f07ff16e1" providerId="AD" clId="Web-{489F8FE7-E093-F453-014B-C3FEC8291AFD}" dt="2024-02-28T06:09:06.854" v="106" actId="1076"/>
          <ac:picMkLst>
            <pc:docMk/>
            <pc:sldMk cId="3013717716" sldId="275"/>
            <ac:picMk id="8" creationId="{06E89544-A87F-84BD-2F98-80AD51B34BD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2/27/2024</a:t>
            </a:fld>
            <a:endParaRPr lang="en-US"/>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2/27/2024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p:nvPr>
        </p:nvSpPr>
        <p:spPr>
          <a:xfrm>
            <a:off x="581191" y="704088"/>
            <a:ext cx="10993549" cy="1499616"/>
          </a:xfrm>
        </p:spPr>
        <p:txBody>
          <a:bodyPr/>
          <a:lstStyle/>
          <a:p>
            <a:r>
              <a:rPr lang="en-US"/>
              <a:t>Click to edit Master title style</a:t>
            </a:r>
          </a:p>
        </p:txBody>
      </p:sp>
      <p:sp>
        <p:nvSpPr>
          <p:cNvPr id="16" name="Subtitle 2">
            <a:extLst>
              <a:ext uri="{FF2B5EF4-FFF2-40B4-BE49-F238E27FC236}">
                <a16:creationId xmlns:a16="http://schemas.microsoft.com/office/drawing/2014/main" id="{3507450D-E801-41C1-9FD7-923530A06BD4}"/>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p:nvPr>
        </p:nvSpPr>
        <p:spPr>
          <a:xfrm>
            <a:off x="448056" y="3081528"/>
            <a:ext cx="11265408" cy="3310128"/>
          </a:xfrm>
          <a:solidFill>
            <a:schemeClr val="accent2"/>
          </a:solidFill>
        </p:spPr>
        <p:txBody>
          <a:bodyPr/>
          <a:lstStyle/>
          <a:p>
            <a:r>
              <a:rPr lang="en-US"/>
              <a:t>Click icon to add picture</a:t>
            </a:r>
          </a:p>
        </p:txBody>
      </p:sp>
    </p:spTree>
    <p:extLst>
      <p:ext uri="{BB962C8B-B14F-4D97-AF65-F5344CB8AC3E}">
        <p14:creationId xmlns:p14="http://schemas.microsoft.com/office/powerpoint/2010/main" val="3425283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581191" y="2250891"/>
            <a:ext cx="3200400"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412343"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4412341"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4F00371C-297D-40EF-8A7B-A4A10A3E0F58}"/>
              </a:ext>
            </a:extLst>
          </p:cNvPr>
          <p:cNvSpPr>
            <a:spLocks noGrp="1"/>
          </p:cNvSpPr>
          <p:nvPr>
            <p:ph type="body" sz="quarter" idx="13"/>
          </p:nvPr>
        </p:nvSpPr>
        <p:spPr>
          <a:xfrm>
            <a:off x="8243499" y="2250891"/>
            <a:ext cx="320040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11" name="Content Placeholder 5">
            <a:extLst>
              <a:ext uri="{FF2B5EF4-FFF2-40B4-BE49-F238E27FC236}">
                <a16:creationId xmlns:a16="http://schemas.microsoft.com/office/drawing/2014/main" id="{54C654D6-9180-439B-AA80-A486173B740A}"/>
              </a:ext>
            </a:extLst>
          </p:cNvPr>
          <p:cNvSpPr>
            <a:spLocks noGrp="1"/>
          </p:cNvSpPr>
          <p:nvPr>
            <p:ph sz="quarter" idx="14"/>
          </p:nvPr>
        </p:nvSpPr>
        <p:spPr>
          <a:xfrm>
            <a:off x="8243497" y="2926051"/>
            <a:ext cx="32004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Sample Footer Text</a:t>
            </a:r>
          </a:p>
        </p:txBody>
      </p:sp>
      <p:sp>
        <p:nvSpPr>
          <p:cNvPr id="7" name="Date Placeholder 6"/>
          <p:cNvSpPr>
            <a:spLocks noGrp="1"/>
          </p:cNvSpPr>
          <p:nvPr>
            <p:ph type="dt" sz="half" idx="10"/>
          </p:nvPr>
        </p:nvSpPr>
        <p:spPr/>
        <p:txBody>
          <a:bodyPr/>
          <a:lstStyle/>
          <a:p>
            <a:r>
              <a:rPr lang="en-US"/>
              <a:t>20XX</a:t>
            </a:r>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119735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7D0488-B202-4F7B-9F3C-5F3540449364}"/>
              </a:ext>
            </a:extLst>
          </p:cNvPr>
          <p:cNvSpPr>
            <a:spLocks noGrp="1"/>
          </p:cNvSpPr>
          <p:nvPr>
            <p:ph type="title"/>
          </p:nvPr>
        </p:nvSpPr>
        <p:spPr>
          <a:xfrm>
            <a:off x="581192" y="3986411"/>
            <a:ext cx="3568661" cy="1872388"/>
          </a:xfrm>
        </p:spPr>
        <p:txBody>
          <a:bodyPr anchor="ctr"/>
          <a:lstStyle/>
          <a:p>
            <a:pPr algn="r"/>
            <a:r>
              <a:rPr lang="en-US">
                <a:solidFill>
                  <a:schemeClr val="tx2"/>
                </a:solidFill>
              </a:rPr>
              <a:t>Click to edit Master title style</a:t>
            </a:r>
          </a:p>
        </p:txBody>
      </p:sp>
      <p:sp>
        <p:nvSpPr>
          <p:cNvPr id="12" name="Picture Placeholder 11">
            <a:extLst>
              <a:ext uri="{FF2B5EF4-FFF2-40B4-BE49-F238E27FC236}">
                <a16:creationId xmlns:a16="http://schemas.microsoft.com/office/drawing/2014/main" id="{5972A87D-479C-4157-A7C5-33D8FC7B2974}"/>
              </a:ext>
            </a:extLst>
          </p:cNvPr>
          <p:cNvSpPr>
            <a:spLocks noGrp="1"/>
          </p:cNvSpPr>
          <p:nvPr>
            <p:ph type="pic" sz="quarter" idx="13"/>
          </p:nvPr>
        </p:nvSpPr>
        <p:spPr>
          <a:xfrm>
            <a:off x="448056" y="768096"/>
            <a:ext cx="2578608" cy="2816352"/>
          </a:xfrm>
          <a:solidFill>
            <a:schemeClr val="accent2"/>
          </a:solidFill>
        </p:spPr>
        <p:txBody>
          <a:bodyPr/>
          <a:lstStyle/>
          <a:p>
            <a:r>
              <a:rPr lang="en-US"/>
              <a:t>Click icon to add picture</a:t>
            </a:r>
          </a:p>
        </p:txBody>
      </p:sp>
      <p:sp>
        <p:nvSpPr>
          <p:cNvPr id="13" name="Picture Placeholder 11">
            <a:extLst>
              <a:ext uri="{FF2B5EF4-FFF2-40B4-BE49-F238E27FC236}">
                <a16:creationId xmlns:a16="http://schemas.microsoft.com/office/drawing/2014/main" id="{78EE581A-A98D-4A1B-B826-3C60801D6672}"/>
              </a:ext>
            </a:extLst>
          </p:cNvPr>
          <p:cNvSpPr>
            <a:spLocks noGrp="1"/>
          </p:cNvSpPr>
          <p:nvPr>
            <p:ph type="pic" sz="quarter" idx="14"/>
          </p:nvPr>
        </p:nvSpPr>
        <p:spPr>
          <a:xfrm>
            <a:off x="3352800" y="768096"/>
            <a:ext cx="2578608" cy="2816352"/>
          </a:xfrm>
          <a:solidFill>
            <a:schemeClr val="accent2"/>
          </a:solidFill>
        </p:spPr>
        <p:txBody>
          <a:bodyPr/>
          <a:lstStyle/>
          <a:p>
            <a:r>
              <a:rPr lang="en-US"/>
              <a:t>Click icon to add picture</a:t>
            </a:r>
          </a:p>
        </p:txBody>
      </p:sp>
      <p:sp>
        <p:nvSpPr>
          <p:cNvPr id="14" name="Picture Placeholder 11">
            <a:extLst>
              <a:ext uri="{FF2B5EF4-FFF2-40B4-BE49-F238E27FC236}">
                <a16:creationId xmlns:a16="http://schemas.microsoft.com/office/drawing/2014/main" id="{16AE88BE-E502-4D34-AAE9-6EE48F1ACE29}"/>
              </a:ext>
            </a:extLst>
          </p:cNvPr>
          <p:cNvSpPr>
            <a:spLocks noGrp="1"/>
          </p:cNvSpPr>
          <p:nvPr>
            <p:ph type="pic" sz="quarter" idx="15"/>
          </p:nvPr>
        </p:nvSpPr>
        <p:spPr>
          <a:xfrm>
            <a:off x="6257544" y="768096"/>
            <a:ext cx="2578608" cy="2816352"/>
          </a:xfrm>
          <a:solidFill>
            <a:schemeClr val="accent2"/>
          </a:solidFill>
        </p:spPr>
        <p:txBody>
          <a:bodyPr/>
          <a:lstStyle/>
          <a:p>
            <a:r>
              <a:rPr lang="en-US"/>
              <a:t>Click icon to add picture</a:t>
            </a:r>
          </a:p>
        </p:txBody>
      </p:sp>
      <p:sp>
        <p:nvSpPr>
          <p:cNvPr id="16" name="Picture Placeholder 11">
            <a:extLst>
              <a:ext uri="{FF2B5EF4-FFF2-40B4-BE49-F238E27FC236}">
                <a16:creationId xmlns:a16="http://schemas.microsoft.com/office/drawing/2014/main" id="{9FD0C6B3-E0D9-4177-8079-178D1B0F530D}"/>
              </a:ext>
            </a:extLst>
          </p:cNvPr>
          <p:cNvSpPr>
            <a:spLocks noGrp="1"/>
          </p:cNvSpPr>
          <p:nvPr>
            <p:ph type="pic" sz="quarter" idx="16"/>
          </p:nvPr>
        </p:nvSpPr>
        <p:spPr>
          <a:xfrm>
            <a:off x="9162288" y="768096"/>
            <a:ext cx="2578608" cy="2816352"/>
          </a:xfrm>
          <a:solidFill>
            <a:schemeClr val="accent2"/>
          </a:solidFill>
        </p:spPr>
        <p:txBody>
          <a:bodyPr/>
          <a:lstStyle/>
          <a:p>
            <a:r>
              <a:rPr lang="en-US"/>
              <a:t>Click icon to add picture</a:t>
            </a:r>
          </a:p>
        </p:txBody>
      </p:sp>
      <p:sp>
        <p:nvSpPr>
          <p:cNvPr id="10" name="Content Placeholder 2">
            <a:extLst>
              <a:ext uri="{FF2B5EF4-FFF2-40B4-BE49-F238E27FC236}">
                <a16:creationId xmlns:a16="http://schemas.microsoft.com/office/drawing/2014/main" id="{53AD8A25-150B-42DF-B6CC-FB1E5225D517}"/>
              </a:ext>
            </a:extLst>
          </p:cNvPr>
          <p:cNvSpPr>
            <a:spLocks noGrp="1"/>
          </p:cNvSpPr>
          <p:nvPr>
            <p:ph idx="1"/>
          </p:nvPr>
        </p:nvSpPr>
        <p:spPr>
          <a:xfrm>
            <a:off x="4520392" y="3956050"/>
            <a:ext cx="7225075" cy="1902749"/>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506992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0F9CA6-0CB1-4A9E-96E4-67800B107E21}"/>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05826FB8-73AC-4F8B-BD9C-B5E87FC9C6A9}"/>
              </a:ext>
              <a:ext uri="{C183D7F6-B498-43B3-948B-1728B52AA6E4}">
                <adec:decorative xmlns:adec="http://schemas.microsoft.com/office/drawing/2017/decorative" val="1"/>
              </a:ext>
            </a:extLst>
          </p:cNvPr>
          <p:cNvSpPr/>
          <p:nvPr userDrawn="1"/>
        </p:nvSpPr>
        <p:spPr>
          <a:xfrm>
            <a:off x="638620" y="457200"/>
            <a:ext cx="3511233"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609906" y="702156"/>
            <a:ext cx="3568661" cy="1188720"/>
          </a:xfrm>
        </p:spPr>
        <p:txBody>
          <a:bodyPr/>
          <a:lstStyle/>
          <a:p>
            <a:r>
              <a:rPr lang="en-US"/>
              <a:t>Click to edit Master title style</a:t>
            </a:r>
          </a:p>
        </p:txBody>
      </p:sp>
      <p:sp>
        <p:nvSpPr>
          <p:cNvPr id="6" name="Content Placeholder 2">
            <a:extLst>
              <a:ext uri="{FF2B5EF4-FFF2-40B4-BE49-F238E27FC236}">
                <a16:creationId xmlns:a16="http://schemas.microsoft.com/office/drawing/2014/main" id="{F7AE5FA5-AF50-4B00-8E20-1B20A667A3BF}"/>
              </a:ext>
            </a:extLst>
          </p:cNvPr>
          <p:cNvSpPr>
            <a:spLocks noGrp="1"/>
          </p:cNvSpPr>
          <p:nvPr>
            <p:ph idx="1"/>
          </p:nvPr>
        </p:nvSpPr>
        <p:spPr>
          <a:xfrm>
            <a:off x="609906" y="2340864"/>
            <a:ext cx="3568661" cy="3634486"/>
          </a:xfrm>
        </p:spPr>
        <p:txBody>
          <a:bodyPr>
            <a:normAutofit/>
          </a:bodyPr>
          <a:lstStyle>
            <a:lvl1pPr marL="0" indent="0">
              <a:buNone/>
              <a:defRPr/>
            </a:lvl1pPr>
          </a:lstStyle>
          <a:p>
            <a:pPr lvl="0"/>
            <a:r>
              <a:rPr lang="en-US"/>
              <a:t>Click to edit Master text styles</a:t>
            </a:r>
          </a:p>
        </p:txBody>
      </p:sp>
      <p:sp>
        <p:nvSpPr>
          <p:cNvPr id="3" name="Footer Placeholder 2"/>
          <p:cNvSpPr>
            <a:spLocks noGrp="1"/>
          </p:cNvSpPr>
          <p:nvPr>
            <p:ph type="ftr" sz="quarter" idx="11"/>
          </p:nvPr>
        </p:nvSpPr>
        <p:spPr/>
        <p:txBody>
          <a:bodyPr/>
          <a:lstStyle/>
          <a:p>
            <a:r>
              <a:rPr lang="en-US"/>
              <a:t>Sample Footer Text</a:t>
            </a:r>
          </a:p>
        </p:txBody>
      </p:sp>
      <p:sp>
        <p:nvSpPr>
          <p:cNvPr id="13" name="Picture Placeholder 12">
            <a:extLst>
              <a:ext uri="{FF2B5EF4-FFF2-40B4-BE49-F238E27FC236}">
                <a16:creationId xmlns:a16="http://schemas.microsoft.com/office/drawing/2014/main" id="{83237575-909D-45C0-B594-0B7A40F04B52}"/>
              </a:ext>
            </a:extLst>
          </p:cNvPr>
          <p:cNvSpPr>
            <a:spLocks noGrp="1"/>
          </p:cNvSpPr>
          <p:nvPr>
            <p:ph type="pic" sz="quarter" idx="13"/>
          </p:nvPr>
        </p:nvSpPr>
        <p:spPr>
          <a:xfrm>
            <a:off x="4657344" y="0"/>
            <a:ext cx="7534656" cy="6858000"/>
          </a:xfrm>
          <a:solidFill>
            <a:schemeClr val="accent2"/>
          </a:solidFill>
        </p:spPr>
        <p:txBody>
          <a:bodyPr/>
          <a:lstStyle/>
          <a:p>
            <a:r>
              <a:rPr lang="en-US"/>
              <a:t>Click icon to add picture</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982254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a:extLst>
              <a:ext uri="{C183D7F6-B498-43B3-948B-1728B52AA6E4}">
                <adec:decorative xmlns:adec="http://schemas.microsoft.com/office/drawing/2017/decorative" val="1"/>
              </a:ext>
            </a:extLst>
          </p:cNvPr>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08439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Sample Footer Text</a:t>
            </a:r>
          </a:p>
        </p:txBody>
      </p:sp>
      <p:sp>
        <p:nvSpPr>
          <p:cNvPr id="5" name="Date Placeholder 4"/>
          <p:cNvSpPr>
            <a:spLocks noGrp="1"/>
          </p:cNvSpPr>
          <p:nvPr>
            <p:ph type="dt" sz="half" idx="10"/>
          </p:nvPr>
        </p:nvSpPr>
        <p:spPr/>
        <p:txBody>
          <a:bodyPr/>
          <a:lstStyle/>
          <a:p>
            <a:r>
              <a:rPr lang="en-US"/>
              <a:t>20XX</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967918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307898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C183D7F6-B498-43B3-948B-1728B52AA6E4}">
                <adec:decorative xmlns:adec="http://schemas.microsoft.com/office/drawing/2017/decorative" val="1"/>
              </a:ext>
            </a:extLst>
          </p:cNvPr>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r>
              <a:rPr lang="en-US"/>
              <a:t>Sample Footer Text</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r>
              <a:rPr lang="en-US"/>
              <a:t>20XX</a:t>
            </a:r>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a:p>
        </p:txBody>
      </p:sp>
    </p:spTree>
    <p:extLst>
      <p:ext uri="{BB962C8B-B14F-4D97-AF65-F5344CB8AC3E}">
        <p14:creationId xmlns:p14="http://schemas.microsoft.com/office/powerpoint/2010/main" val="215928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pPr algn="l"/>
            <a:r>
              <a:rPr lang="en-US"/>
              <a:t>Sample Footer Text</a:t>
            </a:r>
          </a:p>
        </p:txBody>
      </p:sp>
      <p:sp>
        <p:nvSpPr>
          <p:cNvPr id="5" name="Date Placeholder 4"/>
          <p:cNvSpPr>
            <a:spLocks noGrp="1"/>
          </p:cNvSpPr>
          <p:nvPr>
            <p:ph type="dt" sz="half" idx="10"/>
          </p:nvPr>
        </p:nvSpPr>
        <p:spPr/>
        <p:txBody>
          <a:bodyPr/>
          <a:lstStyle/>
          <a:p>
            <a:r>
              <a:rPr lang="en-US"/>
              <a:t>20XX</a:t>
            </a:r>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716506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581192" y="702155"/>
            <a:ext cx="3424138" cy="1500131"/>
          </a:xfrm>
        </p:spPr>
        <p:txBody>
          <a:bodyPr/>
          <a:lstStyle>
            <a:lvl1pPr>
              <a:defRPr/>
            </a:lvl1pPr>
          </a:lstStyle>
          <a:p>
            <a:r>
              <a:rPr lang="en-US"/>
              <a:t>Click to edit Master title style</a:t>
            </a:r>
          </a:p>
        </p:txBody>
      </p:sp>
      <p:sp>
        <p:nvSpPr>
          <p:cNvPr id="6" name="Content Placeholder 5">
            <a:extLst>
              <a:ext uri="{FF2B5EF4-FFF2-40B4-BE49-F238E27FC236}">
                <a16:creationId xmlns:a16="http://schemas.microsoft.com/office/drawing/2014/main" id="{728249B4-F572-49E8-9B53-CB4E629EB93F}"/>
              </a:ext>
            </a:extLst>
          </p:cNvPr>
          <p:cNvSpPr>
            <a:spLocks noGrp="1"/>
          </p:cNvSpPr>
          <p:nvPr>
            <p:ph idx="1"/>
          </p:nvPr>
        </p:nvSpPr>
        <p:spPr>
          <a:xfrm>
            <a:off x="581193" y="2414788"/>
            <a:ext cx="3424138" cy="3975776"/>
          </a:xfrm>
        </p:spPr>
        <p:txBody>
          <a:bodyPr/>
          <a:lstStyle>
            <a:lvl1pPr marL="0" indent="0">
              <a:buNone/>
              <a:defRPr/>
            </a:lvl1pPr>
          </a:lstStyle>
          <a:p>
            <a:pPr lvl="0"/>
            <a:r>
              <a:rPr lang="en-US"/>
              <a:t>Click to edit Master text styles</a:t>
            </a:r>
          </a:p>
        </p:txBody>
      </p:sp>
      <p:sp>
        <p:nvSpPr>
          <p:cNvPr id="10" name="Picture Placeholder 9">
            <a:extLst>
              <a:ext uri="{FF2B5EF4-FFF2-40B4-BE49-F238E27FC236}">
                <a16:creationId xmlns:a16="http://schemas.microsoft.com/office/drawing/2014/main" id="{06C12940-675F-4BDC-8733-71FEBC2FDCCF}"/>
              </a:ext>
            </a:extLst>
          </p:cNvPr>
          <p:cNvSpPr>
            <a:spLocks noGrp="1"/>
          </p:cNvSpPr>
          <p:nvPr>
            <p:ph type="pic" sz="quarter" idx="13"/>
          </p:nvPr>
        </p:nvSpPr>
        <p:spPr>
          <a:xfrm>
            <a:off x="4242815" y="640080"/>
            <a:ext cx="3703320" cy="5751576"/>
          </a:xfrm>
          <a:solidFill>
            <a:schemeClr val="accent2"/>
          </a:solidFill>
        </p:spPr>
        <p:txBody>
          <a:bodyPr/>
          <a:lstStyle/>
          <a:p>
            <a:r>
              <a:rPr lang="en-US"/>
              <a:t>Click icon to add picture</a:t>
            </a:r>
          </a:p>
        </p:txBody>
      </p:sp>
      <p:sp>
        <p:nvSpPr>
          <p:cNvPr id="11" name="Picture Placeholder 9">
            <a:extLst>
              <a:ext uri="{FF2B5EF4-FFF2-40B4-BE49-F238E27FC236}">
                <a16:creationId xmlns:a16="http://schemas.microsoft.com/office/drawing/2014/main" id="{63AD391F-F462-4773-B9C7-B512F55F6812}"/>
              </a:ext>
            </a:extLst>
          </p:cNvPr>
          <p:cNvSpPr>
            <a:spLocks noGrp="1"/>
          </p:cNvSpPr>
          <p:nvPr>
            <p:ph type="pic" sz="quarter" idx="14"/>
          </p:nvPr>
        </p:nvSpPr>
        <p:spPr>
          <a:xfrm>
            <a:off x="8046720" y="640080"/>
            <a:ext cx="3703320" cy="5751576"/>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888979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p:nvPr>
        </p:nvSpPr>
        <p:spPr>
          <a:xfrm>
            <a:off x="581192" y="730730"/>
            <a:ext cx="3475915" cy="1478341"/>
          </a:xfrm>
        </p:spPr>
        <p:txBody>
          <a:bodyPr>
            <a:normAutofit/>
          </a:bodyPr>
          <a:lstStyle/>
          <a:p>
            <a:r>
              <a:rPr lang="en-US">
                <a:solidFill>
                  <a:schemeClr val="tx2"/>
                </a:solidFill>
              </a:rPr>
              <a:t>Click to edit Master title style</a:t>
            </a:r>
          </a:p>
        </p:txBody>
      </p:sp>
      <p:sp>
        <p:nvSpPr>
          <p:cNvPr id="6" name="Content Placeholder 2" descr="Tag=AccentColor&#10;Flavor=Light&#10;Target=Bullets">
            <a:extLst>
              <a:ext uri="{FF2B5EF4-FFF2-40B4-BE49-F238E27FC236}">
                <a16:creationId xmlns:a16="http://schemas.microsoft.com/office/drawing/2014/main" id="{C768CCB8-0718-4D4E-8EE1-1D287550057B}"/>
              </a:ext>
            </a:extLst>
          </p:cNvPr>
          <p:cNvSpPr>
            <a:spLocks noGrp="1"/>
          </p:cNvSpPr>
          <p:nvPr>
            <p:ph idx="1"/>
          </p:nvPr>
        </p:nvSpPr>
        <p:spPr>
          <a:xfrm>
            <a:off x="581192" y="2180496"/>
            <a:ext cx="3475915" cy="3678303"/>
          </a:xfrm>
        </p:spPr>
        <p:txBody>
          <a:bodyPr>
            <a:normAutofit/>
          </a:bodyPr>
          <a:lstStyle>
            <a:lvl1pPr marL="0" indent="0">
              <a:buNone/>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5C3A8825-378F-41FE-A716-644287762A49}"/>
              </a:ext>
            </a:extLst>
          </p:cNvPr>
          <p:cNvSpPr>
            <a:spLocks noGrp="1"/>
          </p:cNvSpPr>
          <p:nvPr>
            <p:ph type="pic" sz="quarter" idx="13"/>
          </p:nvPr>
        </p:nvSpPr>
        <p:spPr>
          <a:xfrm>
            <a:off x="4241800" y="630936"/>
            <a:ext cx="7504113" cy="3520440"/>
          </a:xfrm>
          <a:solidFill>
            <a:schemeClr val="accent2"/>
          </a:solidFill>
        </p:spPr>
        <p:txBody>
          <a:bodyPr/>
          <a:lstStyle/>
          <a:p>
            <a:r>
              <a:rPr lang="en-US"/>
              <a:t>Click icon to add picture</a:t>
            </a:r>
          </a:p>
        </p:txBody>
      </p:sp>
      <p:sp>
        <p:nvSpPr>
          <p:cNvPr id="12" name="Picture Placeholder 10">
            <a:extLst>
              <a:ext uri="{FF2B5EF4-FFF2-40B4-BE49-F238E27FC236}">
                <a16:creationId xmlns:a16="http://schemas.microsoft.com/office/drawing/2014/main" id="{2E6B2055-B099-48CF-84C8-2AF6D5618697}"/>
              </a:ext>
            </a:extLst>
          </p:cNvPr>
          <p:cNvSpPr>
            <a:spLocks noGrp="1"/>
          </p:cNvSpPr>
          <p:nvPr>
            <p:ph type="pic" sz="quarter" idx="14"/>
          </p:nvPr>
        </p:nvSpPr>
        <p:spPr>
          <a:xfrm>
            <a:off x="4242816" y="4234252"/>
            <a:ext cx="3703320" cy="2139696"/>
          </a:xfrm>
          <a:solidFill>
            <a:schemeClr val="accent2"/>
          </a:solidFill>
        </p:spPr>
        <p:txBody>
          <a:bodyPr/>
          <a:lstStyle/>
          <a:p>
            <a:r>
              <a:rPr lang="en-US"/>
              <a:t>Click icon to add picture</a:t>
            </a:r>
          </a:p>
        </p:txBody>
      </p:sp>
      <p:sp>
        <p:nvSpPr>
          <p:cNvPr id="13" name="Picture Placeholder 10">
            <a:extLst>
              <a:ext uri="{FF2B5EF4-FFF2-40B4-BE49-F238E27FC236}">
                <a16:creationId xmlns:a16="http://schemas.microsoft.com/office/drawing/2014/main" id="{EED74C29-FF8A-4470-8221-FD11E7FB7D76}"/>
              </a:ext>
            </a:extLst>
          </p:cNvPr>
          <p:cNvSpPr>
            <a:spLocks noGrp="1"/>
          </p:cNvSpPr>
          <p:nvPr>
            <p:ph type="pic" sz="quarter" idx="15"/>
          </p:nvPr>
        </p:nvSpPr>
        <p:spPr>
          <a:xfrm>
            <a:off x="8046720" y="4233672"/>
            <a:ext cx="3703320" cy="2139696"/>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874943644"/>
      </p:ext>
    </p:extLst>
  </p:cSld>
  <p:clrMapOvr>
    <a:masterClrMapping/>
  </p:clrMapOvr>
  <p:extLst>
    <p:ext uri="{DCECCB84-F9BA-43D5-87BE-67443E8EF086}">
      <p15:sldGuideLst xmlns:p15="http://schemas.microsoft.com/office/powerpoint/2012/main">
        <p15:guide id="1" orient="horz"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787D40-90B5-470E-95A2-784F1CB479C9}"/>
              </a:ext>
            </a:extLst>
          </p:cNvPr>
          <p:cNvSpPr>
            <a:spLocks noGrp="1"/>
          </p:cNvSpPr>
          <p:nvPr>
            <p:ph type="ctrTitle"/>
          </p:nvPr>
        </p:nvSpPr>
        <p:spPr>
          <a:xfrm>
            <a:off x="581191" y="4322102"/>
            <a:ext cx="10993549" cy="1153609"/>
          </a:xfrm>
        </p:spPr>
        <p:txBody>
          <a:bodyPr/>
          <a:lstStyle/>
          <a:p>
            <a:r>
              <a:rPr lang="en-US"/>
              <a:t>Click to edit Master title style</a:t>
            </a:r>
          </a:p>
        </p:txBody>
      </p:sp>
      <p:sp>
        <p:nvSpPr>
          <p:cNvPr id="6" name="Subtitle 2">
            <a:extLst>
              <a:ext uri="{FF2B5EF4-FFF2-40B4-BE49-F238E27FC236}">
                <a16:creationId xmlns:a16="http://schemas.microsoft.com/office/drawing/2014/main" id="{DDD90A03-8871-46F6-B527-27A279CAF3FE}"/>
              </a:ext>
            </a:extLst>
          </p:cNvPr>
          <p:cNvSpPr>
            <a:spLocks noGrp="1"/>
          </p:cNvSpPr>
          <p:nvPr>
            <p:ph type="subTitle" idx="1"/>
          </p:nvPr>
        </p:nvSpPr>
        <p:spPr>
          <a:xfrm>
            <a:off x="581194" y="5475712"/>
            <a:ext cx="10993546" cy="590321"/>
          </a:xfrm>
        </p:spPr>
        <p:txBody>
          <a:bodyPr/>
          <a:lstStyle>
            <a:lvl1pPr marL="0" indent="0">
              <a:buNone/>
              <a:defRPr/>
            </a:lvl1pPr>
          </a:lstStyle>
          <a:p>
            <a:r>
              <a:rPr lang="en-US"/>
              <a:t>Click to edit Master subtitle style</a:t>
            </a:r>
          </a:p>
        </p:txBody>
      </p:sp>
      <p:sp>
        <p:nvSpPr>
          <p:cNvPr id="9" name="Picture Placeholder 8">
            <a:extLst>
              <a:ext uri="{FF2B5EF4-FFF2-40B4-BE49-F238E27FC236}">
                <a16:creationId xmlns:a16="http://schemas.microsoft.com/office/drawing/2014/main" id="{18C0DC8A-3006-4A75-A9BA-FCA96D2C38A9}"/>
              </a:ext>
            </a:extLst>
          </p:cNvPr>
          <p:cNvSpPr>
            <a:spLocks noGrp="1"/>
          </p:cNvSpPr>
          <p:nvPr>
            <p:ph type="pic" sz="quarter" idx="13"/>
          </p:nvPr>
        </p:nvSpPr>
        <p:spPr>
          <a:xfrm>
            <a:off x="449580" y="603504"/>
            <a:ext cx="11292840" cy="3557016"/>
          </a:xfrm>
          <a:solidFill>
            <a:schemeClr val="accent2"/>
          </a:solidFill>
        </p:spPr>
        <p:txBody>
          <a:bodyPr/>
          <a:lstStyle/>
          <a:p>
            <a:r>
              <a:rPr lang="en-US"/>
              <a:t>Click icon to add picture</a:t>
            </a:r>
          </a:p>
        </p:txBody>
      </p:sp>
    </p:spTree>
    <p:extLst>
      <p:ext uri="{BB962C8B-B14F-4D97-AF65-F5344CB8AC3E}">
        <p14:creationId xmlns:p14="http://schemas.microsoft.com/office/powerpoint/2010/main" val="3518504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466887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31520"/>
            <a:ext cx="11029616" cy="987552"/>
          </a:xfrm>
        </p:spPr>
        <p:txBody>
          <a:bodyPr/>
          <a:lstStyle/>
          <a:p>
            <a:r>
              <a:rPr lang="en-US"/>
              <a:t>Click to edit Master title style</a:t>
            </a:r>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a:t>Sample Footer Text</a:t>
            </a:r>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a:p>
        </p:txBody>
      </p:sp>
      <p:sp>
        <p:nvSpPr>
          <p:cNvPr id="7" name="Picture Placeholder 23">
            <a:extLst>
              <a:ext uri="{FF2B5EF4-FFF2-40B4-BE49-F238E27FC236}">
                <a16:creationId xmlns:a16="http://schemas.microsoft.com/office/drawing/2014/main" id="{3B9690E8-0AA0-453A-A2BA-3C4A02401F33}"/>
              </a:ext>
            </a:extLst>
          </p:cNvPr>
          <p:cNvSpPr>
            <a:spLocks noGrp="1"/>
          </p:cNvSpPr>
          <p:nvPr>
            <p:ph type="pic" sz="quarter" idx="13"/>
          </p:nvPr>
        </p:nvSpPr>
        <p:spPr>
          <a:xfrm>
            <a:off x="588612" y="2800318"/>
            <a:ext cx="2560320" cy="1764792"/>
          </a:xfrm>
        </p:spPr>
        <p:txBody>
          <a:bodyPr/>
          <a:lstStyle>
            <a:lvl1pPr marL="0" indent="0">
              <a:buNone/>
              <a:defRPr/>
            </a:lvl1pPr>
          </a:lstStyle>
          <a:p>
            <a:r>
              <a:rPr lang="en-US"/>
              <a:t>Click icon to add picture</a:t>
            </a:r>
          </a:p>
        </p:txBody>
      </p:sp>
      <p:sp>
        <p:nvSpPr>
          <p:cNvPr id="11" name="Text Placeholder 28">
            <a:extLst>
              <a:ext uri="{FF2B5EF4-FFF2-40B4-BE49-F238E27FC236}">
                <a16:creationId xmlns:a16="http://schemas.microsoft.com/office/drawing/2014/main" id="{97CAE430-B148-4FE1-B142-E196CFFEBAB1}"/>
              </a:ext>
            </a:extLst>
          </p:cNvPr>
          <p:cNvSpPr>
            <a:spLocks noGrp="1"/>
          </p:cNvSpPr>
          <p:nvPr>
            <p:ph type="body" sz="quarter" idx="17" hasCustomPrompt="1"/>
          </p:nvPr>
        </p:nvSpPr>
        <p:spPr>
          <a:xfrm>
            <a:off x="588612"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a:t>Name</a:t>
            </a:r>
          </a:p>
        </p:txBody>
      </p:sp>
      <p:sp>
        <p:nvSpPr>
          <p:cNvPr id="12" name="Text Placeholder 28">
            <a:extLst>
              <a:ext uri="{FF2B5EF4-FFF2-40B4-BE49-F238E27FC236}">
                <a16:creationId xmlns:a16="http://schemas.microsoft.com/office/drawing/2014/main" id="{F34D7C92-7171-4768-A26F-CE08A04FAAA2}"/>
              </a:ext>
            </a:extLst>
          </p:cNvPr>
          <p:cNvSpPr>
            <a:spLocks noGrp="1"/>
          </p:cNvSpPr>
          <p:nvPr>
            <p:ph type="body" sz="quarter" idx="18" hasCustomPrompt="1"/>
          </p:nvPr>
        </p:nvSpPr>
        <p:spPr>
          <a:xfrm>
            <a:off x="588612"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a:t>Title</a:t>
            </a:r>
          </a:p>
        </p:txBody>
      </p:sp>
      <p:sp>
        <p:nvSpPr>
          <p:cNvPr id="13" name="Picture Placeholder 23">
            <a:extLst>
              <a:ext uri="{FF2B5EF4-FFF2-40B4-BE49-F238E27FC236}">
                <a16:creationId xmlns:a16="http://schemas.microsoft.com/office/drawing/2014/main" id="{91EBE236-D9BF-46C4-8CE2-60F7CD40E76D}"/>
              </a:ext>
            </a:extLst>
          </p:cNvPr>
          <p:cNvSpPr>
            <a:spLocks noGrp="1"/>
          </p:cNvSpPr>
          <p:nvPr>
            <p:ph type="pic" sz="quarter" idx="14"/>
          </p:nvPr>
        </p:nvSpPr>
        <p:spPr>
          <a:xfrm>
            <a:off x="3413623" y="2800318"/>
            <a:ext cx="2560320" cy="1764792"/>
          </a:xfrm>
        </p:spPr>
        <p:txBody>
          <a:bodyPr/>
          <a:lstStyle>
            <a:lvl1pPr marL="0" indent="0">
              <a:buNone/>
              <a:defRPr/>
            </a:lvl1pPr>
          </a:lstStyle>
          <a:p>
            <a:r>
              <a:rPr lang="en-US"/>
              <a:t>Click icon to add picture</a:t>
            </a:r>
          </a:p>
        </p:txBody>
      </p:sp>
      <p:sp>
        <p:nvSpPr>
          <p:cNvPr id="14" name="Text Placeholder 28">
            <a:extLst>
              <a:ext uri="{FF2B5EF4-FFF2-40B4-BE49-F238E27FC236}">
                <a16:creationId xmlns:a16="http://schemas.microsoft.com/office/drawing/2014/main" id="{3755B2FB-A969-40D9-919A-8DBCA8B76552}"/>
              </a:ext>
            </a:extLst>
          </p:cNvPr>
          <p:cNvSpPr>
            <a:spLocks noGrp="1"/>
          </p:cNvSpPr>
          <p:nvPr>
            <p:ph type="body" sz="quarter" idx="19" hasCustomPrompt="1"/>
          </p:nvPr>
        </p:nvSpPr>
        <p:spPr>
          <a:xfrm>
            <a:off x="3413623"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a:t>Name</a:t>
            </a:r>
          </a:p>
        </p:txBody>
      </p:sp>
      <p:sp>
        <p:nvSpPr>
          <p:cNvPr id="15" name="Text Placeholder 28">
            <a:extLst>
              <a:ext uri="{FF2B5EF4-FFF2-40B4-BE49-F238E27FC236}">
                <a16:creationId xmlns:a16="http://schemas.microsoft.com/office/drawing/2014/main" id="{C047E0AE-451F-4E70-A217-3D51A5FCA8D0}"/>
              </a:ext>
            </a:extLst>
          </p:cNvPr>
          <p:cNvSpPr>
            <a:spLocks noGrp="1"/>
          </p:cNvSpPr>
          <p:nvPr>
            <p:ph type="body" sz="quarter" idx="20" hasCustomPrompt="1"/>
          </p:nvPr>
        </p:nvSpPr>
        <p:spPr>
          <a:xfrm>
            <a:off x="3413623"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a:t>Title</a:t>
            </a:r>
          </a:p>
        </p:txBody>
      </p:sp>
      <p:sp>
        <p:nvSpPr>
          <p:cNvPr id="16" name="Picture Placeholder 23">
            <a:extLst>
              <a:ext uri="{FF2B5EF4-FFF2-40B4-BE49-F238E27FC236}">
                <a16:creationId xmlns:a16="http://schemas.microsoft.com/office/drawing/2014/main" id="{92DC936D-218B-4AB2-A141-83C839EE378E}"/>
              </a:ext>
            </a:extLst>
          </p:cNvPr>
          <p:cNvSpPr>
            <a:spLocks noGrp="1"/>
          </p:cNvSpPr>
          <p:nvPr>
            <p:ph type="pic" sz="quarter" idx="15"/>
          </p:nvPr>
        </p:nvSpPr>
        <p:spPr>
          <a:xfrm>
            <a:off x="6224179" y="2800318"/>
            <a:ext cx="2560320" cy="1764792"/>
          </a:xfrm>
        </p:spPr>
        <p:txBody>
          <a:bodyPr/>
          <a:lstStyle>
            <a:lvl1pPr marL="0" indent="0">
              <a:buNone/>
              <a:defRPr/>
            </a:lvl1pPr>
          </a:lstStyle>
          <a:p>
            <a:r>
              <a:rPr lang="en-US"/>
              <a:t>Click icon to add picture</a:t>
            </a:r>
          </a:p>
        </p:txBody>
      </p:sp>
      <p:sp>
        <p:nvSpPr>
          <p:cNvPr id="17" name="Text Placeholder 28">
            <a:extLst>
              <a:ext uri="{FF2B5EF4-FFF2-40B4-BE49-F238E27FC236}">
                <a16:creationId xmlns:a16="http://schemas.microsoft.com/office/drawing/2014/main" id="{5085FD65-394A-47FA-BF7A-013D84C8706A}"/>
              </a:ext>
            </a:extLst>
          </p:cNvPr>
          <p:cNvSpPr>
            <a:spLocks noGrp="1"/>
          </p:cNvSpPr>
          <p:nvPr>
            <p:ph type="body" sz="quarter" idx="21" hasCustomPrompt="1"/>
          </p:nvPr>
        </p:nvSpPr>
        <p:spPr>
          <a:xfrm>
            <a:off x="6224179"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a:t>Name</a:t>
            </a:r>
          </a:p>
        </p:txBody>
      </p:sp>
      <p:sp>
        <p:nvSpPr>
          <p:cNvPr id="18" name="Text Placeholder 28">
            <a:extLst>
              <a:ext uri="{FF2B5EF4-FFF2-40B4-BE49-F238E27FC236}">
                <a16:creationId xmlns:a16="http://schemas.microsoft.com/office/drawing/2014/main" id="{23417874-DD14-461C-B278-0DE8032D272B}"/>
              </a:ext>
            </a:extLst>
          </p:cNvPr>
          <p:cNvSpPr>
            <a:spLocks noGrp="1"/>
          </p:cNvSpPr>
          <p:nvPr>
            <p:ph type="body" sz="quarter" idx="22" hasCustomPrompt="1"/>
          </p:nvPr>
        </p:nvSpPr>
        <p:spPr>
          <a:xfrm>
            <a:off x="6224179"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a:t>Title</a:t>
            </a:r>
          </a:p>
        </p:txBody>
      </p:sp>
      <p:sp>
        <p:nvSpPr>
          <p:cNvPr id="19" name="Picture Placeholder 23">
            <a:extLst>
              <a:ext uri="{FF2B5EF4-FFF2-40B4-BE49-F238E27FC236}">
                <a16:creationId xmlns:a16="http://schemas.microsoft.com/office/drawing/2014/main" id="{A8685BFC-DF7F-4414-8D3E-652C9EF13554}"/>
              </a:ext>
            </a:extLst>
          </p:cNvPr>
          <p:cNvSpPr>
            <a:spLocks noGrp="1"/>
          </p:cNvSpPr>
          <p:nvPr>
            <p:ph type="pic" sz="quarter" idx="16"/>
          </p:nvPr>
        </p:nvSpPr>
        <p:spPr>
          <a:xfrm>
            <a:off x="9028350" y="2801105"/>
            <a:ext cx="2560320" cy="1764792"/>
          </a:xfrm>
        </p:spPr>
        <p:txBody>
          <a:bodyPr/>
          <a:lstStyle>
            <a:lvl1pPr marL="0" indent="0">
              <a:buNone/>
              <a:defRPr/>
            </a:lvl1pPr>
          </a:lstStyle>
          <a:p>
            <a:r>
              <a:rPr lang="en-US"/>
              <a:t>Click icon to add picture</a:t>
            </a:r>
          </a:p>
        </p:txBody>
      </p:sp>
      <p:sp>
        <p:nvSpPr>
          <p:cNvPr id="20" name="Text Placeholder 28">
            <a:extLst>
              <a:ext uri="{FF2B5EF4-FFF2-40B4-BE49-F238E27FC236}">
                <a16:creationId xmlns:a16="http://schemas.microsoft.com/office/drawing/2014/main" id="{801A82CD-E0FD-4C28-B287-439356FAE8D1}"/>
              </a:ext>
            </a:extLst>
          </p:cNvPr>
          <p:cNvSpPr>
            <a:spLocks noGrp="1"/>
          </p:cNvSpPr>
          <p:nvPr>
            <p:ph type="body" sz="quarter" idx="23" hasCustomPrompt="1"/>
          </p:nvPr>
        </p:nvSpPr>
        <p:spPr>
          <a:xfrm>
            <a:off x="9028350" y="4633986"/>
            <a:ext cx="2560320" cy="347662"/>
          </a:xfrm>
        </p:spPr>
        <p:txBody>
          <a:bodyPr lIns="146304" tIns="0" rIns="0" bIns="0">
            <a:noAutofit/>
          </a:bodyPr>
          <a:lstStyle>
            <a:lvl1pPr marL="0" indent="0" algn="l">
              <a:lnSpc>
                <a:spcPct val="100000"/>
              </a:lnSpc>
              <a:spcBef>
                <a:spcPts val="0"/>
              </a:spcBef>
              <a:buNone/>
              <a:defRPr sz="1800" spc="0" baseline="0">
                <a:solidFill>
                  <a:schemeClr val="tx1"/>
                </a:solidFill>
                <a:latin typeface="+mj-lt"/>
              </a:defRPr>
            </a:lvl1pPr>
          </a:lstStyle>
          <a:p>
            <a:pPr lvl="0"/>
            <a:r>
              <a:rPr lang="en-US"/>
              <a:t>Name</a:t>
            </a:r>
          </a:p>
        </p:txBody>
      </p:sp>
      <p:sp>
        <p:nvSpPr>
          <p:cNvPr id="21" name="Text Placeholder 28">
            <a:extLst>
              <a:ext uri="{FF2B5EF4-FFF2-40B4-BE49-F238E27FC236}">
                <a16:creationId xmlns:a16="http://schemas.microsoft.com/office/drawing/2014/main" id="{C1ACEAC1-C62C-4024-9525-268AB724274D}"/>
              </a:ext>
            </a:extLst>
          </p:cNvPr>
          <p:cNvSpPr>
            <a:spLocks noGrp="1"/>
          </p:cNvSpPr>
          <p:nvPr>
            <p:ph type="body" sz="quarter" idx="24" hasCustomPrompt="1"/>
          </p:nvPr>
        </p:nvSpPr>
        <p:spPr>
          <a:xfrm>
            <a:off x="9028350" y="4951788"/>
            <a:ext cx="2560320" cy="347662"/>
          </a:xfrm>
        </p:spPr>
        <p:txBody>
          <a:bodyPr lIns="146304" tIns="0" rIns="0" bIns="0">
            <a:noAutofit/>
          </a:bodyPr>
          <a:lstStyle>
            <a:lvl1pPr marL="0" indent="0" algn="l">
              <a:lnSpc>
                <a:spcPct val="100000"/>
              </a:lnSpc>
              <a:spcBef>
                <a:spcPts val="0"/>
              </a:spcBef>
              <a:buNone/>
              <a:defRPr sz="1600" b="0" spc="0" baseline="0">
                <a:solidFill>
                  <a:schemeClr val="tx1"/>
                </a:solidFill>
              </a:defRPr>
            </a:lvl1pPr>
          </a:lstStyle>
          <a:p>
            <a:pPr lvl="0"/>
            <a:r>
              <a:rPr lang="en-US"/>
              <a:t>Title</a:t>
            </a:r>
          </a:p>
        </p:txBody>
      </p:sp>
    </p:spTree>
    <p:extLst>
      <p:ext uri="{BB962C8B-B14F-4D97-AF65-F5344CB8AC3E}">
        <p14:creationId xmlns:p14="http://schemas.microsoft.com/office/powerpoint/2010/main" val="1327585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9AD7E45-24A5-4020-858E-57CFA0955730}"/>
              </a:ext>
            </a:extLst>
          </p:cNvPr>
          <p:cNvSpPr>
            <a:spLocks noGrp="1"/>
          </p:cNvSpPr>
          <p:nvPr>
            <p:ph type="ctrTitle"/>
          </p:nvPr>
        </p:nvSpPr>
        <p:spPr>
          <a:xfrm>
            <a:off x="581191" y="1020431"/>
            <a:ext cx="10993549" cy="1475013"/>
          </a:xfrm>
        </p:spPr>
        <p:txBody>
          <a:bodyPr/>
          <a:lstStyle/>
          <a:p>
            <a:r>
              <a:rPr lang="en-US"/>
              <a:t>Click to edit Master title style</a:t>
            </a:r>
          </a:p>
        </p:txBody>
      </p:sp>
      <p:sp>
        <p:nvSpPr>
          <p:cNvPr id="6" name="Subtitle 2">
            <a:extLst>
              <a:ext uri="{FF2B5EF4-FFF2-40B4-BE49-F238E27FC236}">
                <a16:creationId xmlns:a16="http://schemas.microsoft.com/office/drawing/2014/main" id="{9C213B6D-04F4-4E9D-AD86-E50884CB4CB3}"/>
              </a:ext>
            </a:extLst>
          </p:cNvPr>
          <p:cNvSpPr>
            <a:spLocks noGrp="1"/>
          </p:cNvSpPr>
          <p:nvPr>
            <p:ph type="subTitle" idx="1"/>
          </p:nvPr>
        </p:nvSpPr>
        <p:spPr>
          <a:xfrm>
            <a:off x="581194" y="2495445"/>
            <a:ext cx="10993546" cy="468233"/>
          </a:xfrm>
        </p:spPr>
        <p:txBody>
          <a:bodyPr/>
          <a:lstStyle>
            <a:lvl1pPr marL="0" indent="0">
              <a:buNone/>
              <a:defRPr/>
            </a:lvl1pPr>
          </a:lstStyle>
          <a:p>
            <a:r>
              <a:rPr lang="en-US"/>
              <a:t>Click to edit Master subtitle style</a:t>
            </a:r>
          </a:p>
        </p:txBody>
      </p:sp>
      <p:sp>
        <p:nvSpPr>
          <p:cNvPr id="10" name="Picture Placeholder 9">
            <a:extLst>
              <a:ext uri="{FF2B5EF4-FFF2-40B4-BE49-F238E27FC236}">
                <a16:creationId xmlns:a16="http://schemas.microsoft.com/office/drawing/2014/main" id="{52DB8B62-62C2-4723-85AF-F5D87B489A63}"/>
              </a:ext>
            </a:extLst>
          </p:cNvPr>
          <p:cNvSpPr>
            <a:spLocks noGrp="1"/>
          </p:cNvSpPr>
          <p:nvPr>
            <p:ph type="pic" sz="quarter" idx="13"/>
          </p:nvPr>
        </p:nvSpPr>
        <p:spPr>
          <a:xfrm>
            <a:off x="448056" y="3081528"/>
            <a:ext cx="5486400" cy="3310128"/>
          </a:xfrm>
          <a:solidFill>
            <a:schemeClr val="accent2"/>
          </a:solidFill>
        </p:spPr>
        <p:txBody>
          <a:bodyPr/>
          <a:lstStyle/>
          <a:p>
            <a:r>
              <a:rPr lang="en-US"/>
              <a:t>Click icon to add picture</a:t>
            </a:r>
          </a:p>
        </p:txBody>
      </p:sp>
      <p:sp>
        <p:nvSpPr>
          <p:cNvPr id="11" name="Picture Placeholder 9">
            <a:extLst>
              <a:ext uri="{FF2B5EF4-FFF2-40B4-BE49-F238E27FC236}">
                <a16:creationId xmlns:a16="http://schemas.microsoft.com/office/drawing/2014/main" id="{D1329640-D9D1-44D4-8E40-04E753A2B826}"/>
              </a:ext>
            </a:extLst>
          </p:cNvPr>
          <p:cNvSpPr>
            <a:spLocks noGrp="1"/>
          </p:cNvSpPr>
          <p:nvPr>
            <p:ph type="pic" sz="quarter" idx="14"/>
          </p:nvPr>
        </p:nvSpPr>
        <p:spPr>
          <a:xfrm>
            <a:off x="6254496" y="3081528"/>
            <a:ext cx="5486400" cy="3310128"/>
          </a:xfrm>
          <a:solidFill>
            <a:schemeClr val="accent2"/>
          </a:solidFill>
        </p:spPr>
        <p:txBody>
          <a:bodyPr/>
          <a:lstStyle/>
          <a:p>
            <a:r>
              <a:rPr lang="en-US"/>
              <a:t>Click icon to add picture</a:t>
            </a:r>
          </a:p>
        </p:txBody>
      </p:sp>
      <p:sp>
        <p:nvSpPr>
          <p:cNvPr id="3" name="Footer Placeholder 2"/>
          <p:cNvSpPr>
            <a:spLocks noGrp="1"/>
          </p:cNvSpPr>
          <p:nvPr>
            <p:ph type="ftr" sz="quarter" idx="11"/>
          </p:nvPr>
        </p:nvSpPr>
        <p:spPr/>
        <p:txBody>
          <a:bodyPr/>
          <a:lstStyle/>
          <a:p>
            <a:r>
              <a:rPr lang="en-US"/>
              <a:t>Sample Footer Text</a:t>
            </a:r>
          </a:p>
        </p:txBody>
      </p:sp>
      <p:sp>
        <p:nvSpPr>
          <p:cNvPr id="2" name="Date Placeholder 1"/>
          <p:cNvSpPr>
            <a:spLocks noGrp="1"/>
          </p:cNvSpPr>
          <p:nvPr>
            <p:ph type="dt" sz="half" idx="10"/>
          </p:nvPr>
        </p:nvSpPr>
        <p:spPr/>
        <p:txBody>
          <a:bodyPr/>
          <a:lstStyle/>
          <a:p>
            <a:r>
              <a:rPr lang="en-US"/>
              <a:t>20XX</a:t>
            </a:r>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557857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p>
        </p:txBody>
      </p:sp>
      <p:sp>
        <p:nvSpPr>
          <p:cNvPr id="15" name="SmartArt Placeholder 14">
            <a:extLst>
              <a:ext uri="{FF2B5EF4-FFF2-40B4-BE49-F238E27FC236}">
                <a16:creationId xmlns:a16="http://schemas.microsoft.com/office/drawing/2014/main" id="{1A07AFA2-B97F-4965-B3E3-0399F8696B92}"/>
              </a:ext>
            </a:extLst>
          </p:cNvPr>
          <p:cNvSpPr>
            <a:spLocks noGrp="1"/>
          </p:cNvSpPr>
          <p:nvPr>
            <p:ph type="dgm" sz="quarter" idx="13"/>
          </p:nvPr>
        </p:nvSpPr>
        <p:spPr>
          <a:xfrm>
            <a:off x="576263" y="2290762"/>
            <a:ext cx="2286000" cy="2514600"/>
          </a:xfrm>
          <a:solidFill>
            <a:schemeClr val="accent2"/>
          </a:solidFill>
        </p:spPr>
        <p:txBody>
          <a:bodyPr/>
          <a:lstStyle/>
          <a:p>
            <a:r>
              <a:rPr lang="en-US"/>
              <a:t>Click icon to add SmartArt graphic</a:t>
            </a:r>
          </a:p>
        </p:txBody>
      </p:sp>
      <p:sp>
        <p:nvSpPr>
          <p:cNvPr id="16" name="SmartArt Placeholder 14">
            <a:extLst>
              <a:ext uri="{FF2B5EF4-FFF2-40B4-BE49-F238E27FC236}">
                <a16:creationId xmlns:a16="http://schemas.microsoft.com/office/drawing/2014/main" id="{FBD83F25-25EA-4FCB-9180-B7567885BE7A}"/>
              </a:ext>
            </a:extLst>
          </p:cNvPr>
          <p:cNvSpPr>
            <a:spLocks noGrp="1"/>
          </p:cNvSpPr>
          <p:nvPr>
            <p:ph type="dgm" sz="quarter" idx="14"/>
          </p:nvPr>
        </p:nvSpPr>
        <p:spPr>
          <a:xfrm>
            <a:off x="3486759" y="2290762"/>
            <a:ext cx="2286000" cy="2514600"/>
          </a:xfrm>
          <a:solidFill>
            <a:schemeClr val="accent2"/>
          </a:solidFill>
        </p:spPr>
        <p:txBody>
          <a:bodyPr/>
          <a:lstStyle/>
          <a:p>
            <a:r>
              <a:rPr lang="en-US"/>
              <a:t>Click icon to add SmartArt graphic</a:t>
            </a:r>
          </a:p>
        </p:txBody>
      </p:sp>
      <p:sp>
        <p:nvSpPr>
          <p:cNvPr id="17" name="SmartArt Placeholder 14">
            <a:extLst>
              <a:ext uri="{FF2B5EF4-FFF2-40B4-BE49-F238E27FC236}">
                <a16:creationId xmlns:a16="http://schemas.microsoft.com/office/drawing/2014/main" id="{C19AF1FD-578A-4AC1-8006-BF395C098188}"/>
              </a:ext>
            </a:extLst>
          </p:cNvPr>
          <p:cNvSpPr>
            <a:spLocks noGrp="1"/>
          </p:cNvSpPr>
          <p:nvPr>
            <p:ph type="dgm" sz="quarter" idx="15"/>
          </p:nvPr>
        </p:nvSpPr>
        <p:spPr>
          <a:xfrm>
            <a:off x="6397255" y="2290762"/>
            <a:ext cx="2286000" cy="2514600"/>
          </a:xfrm>
          <a:solidFill>
            <a:schemeClr val="accent2"/>
          </a:solidFill>
        </p:spPr>
        <p:txBody>
          <a:bodyPr/>
          <a:lstStyle/>
          <a:p>
            <a:r>
              <a:rPr lang="en-US"/>
              <a:t>Click icon to add SmartArt graphic</a:t>
            </a:r>
          </a:p>
        </p:txBody>
      </p:sp>
      <p:sp>
        <p:nvSpPr>
          <p:cNvPr id="18" name="SmartArt Placeholder 14">
            <a:extLst>
              <a:ext uri="{FF2B5EF4-FFF2-40B4-BE49-F238E27FC236}">
                <a16:creationId xmlns:a16="http://schemas.microsoft.com/office/drawing/2014/main" id="{A30FAB41-D651-4537-9674-A090F9541E38}"/>
              </a:ext>
            </a:extLst>
          </p:cNvPr>
          <p:cNvSpPr>
            <a:spLocks noGrp="1"/>
          </p:cNvSpPr>
          <p:nvPr>
            <p:ph type="dgm" sz="quarter" idx="16"/>
          </p:nvPr>
        </p:nvSpPr>
        <p:spPr>
          <a:xfrm>
            <a:off x="9307750" y="2290762"/>
            <a:ext cx="2286000" cy="2514600"/>
          </a:xfrm>
          <a:solidFill>
            <a:schemeClr val="accent2"/>
          </a:solidFill>
        </p:spPr>
        <p:txBody>
          <a:bodyPr/>
          <a:lstStyle/>
          <a:p>
            <a:r>
              <a:rPr lang="en-US"/>
              <a:t>Click icon to add SmartArt graphic</a:t>
            </a:r>
          </a:p>
        </p:txBody>
      </p:sp>
      <p:sp>
        <p:nvSpPr>
          <p:cNvPr id="20" name="Text Placeholder 19">
            <a:extLst>
              <a:ext uri="{FF2B5EF4-FFF2-40B4-BE49-F238E27FC236}">
                <a16:creationId xmlns:a16="http://schemas.microsoft.com/office/drawing/2014/main" id="{6FF70985-87A5-4813-BB21-CD79732947F5}"/>
              </a:ext>
            </a:extLst>
          </p:cNvPr>
          <p:cNvSpPr>
            <a:spLocks noGrp="1"/>
          </p:cNvSpPr>
          <p:nvPr>
            <p:ph type="body" sz="quarter" idx="17" hasCustomPrompt="1"/>
          </p:nvPr>
        </p:nvSpPr>
        <p:spPr>
          <a:xfrm>
            <a:off x="576263"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a:t>Name</a:t>
            </a:r>
          </a:p>
        </p:txBody>
      </p:sp>
      <p:sp>
        <p:nvSpPr>
          <p:cNvPr id="22" name="Text Placeholder 21">
            <a:extLst>
              <a:ext uri="{FF2B5EF4-FFF2-40B4-BE49-F238E27FC236}">
                <a16:creationId xmlns:a16="http://schemas.microsoft.com/office/drawing/2014/main" id="{8F30C930-1919-4A13-98BD-6CB6119CC11A}"/>
              </a:ext>
            </a:extLst>
          </p:cNvPr>
          <p:cNvSpPr>
            <a:spLocks noGrp="1"/>
          </p:cNvSpPr>
          <p:nvPr>
            <p:ph type="body" sz="quarter" idx="18" hasCustomPrompt="1"/>
          </p:nvPr>
        </p:nvSpPr>
        <p:spPr>
          <a:xfrm>
            <a:off x="575894"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a:t>Title</a:t>
            </a:r>
          </a:p>
        </p:txBody>
      </p:sp>
      <p:sp>
        <p:nvSpPr>
          <p:cNvPr id="23" name="Text Placeholder 19">
            <a:extLst>
              <a:ext uri="{FF2B5EF4-FFF2-40B4-BE49-F238E27FC236}">
                <a16:creationId xmlns:a16="http://schemas.microsoft.com/office/drawing/2014/main" id="{6E4126AC-7681-4156-8274-2A6414894394}"/>
              </a:ext>
            </a:extLst>
          </p:cNvPr>
          <p:cNvSpPr>
            <a:spLocks noGrp="1"/>
          </p:cNvSpPr>
          <p:nvPr>
            <p:ph type="body" sz="quarter" idx="19" hasCustomPrompt="1"/>
          </p:nvPr>
        </p:nvSpPr>
        <p:spPr>
          <a:xfrm>
            <a:off x="3487128"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a:t>Name</a:t>
            </a:r>
          </a:p>
        </p:txBody>
      </p:sp>
      <p:sp>
        <p:nvSpPr>
          <p:cNvPr id="24" name="Text Placeholder 21">
            <a:extLst>
              <a:ext uri="{FF2B5EF4-FFF2-40B4-BE49-F238E27FC236}">
                <a16:creationId xmlns:a16="http://schemas.microsoft.com/office/drawing/2014/main" id="{D03485ED-1755-41FA-942B-ED95B3913DBF}"/>
              </a:ext>
            </a:extLst>
          </p:cNvPr>
          <p:cNvSpPr>
            <a:spLocks noGrp="1"/>
          </p:cNvSpPr>
          <p:nvPr>
            <p:ph type="body" sz="quarter" idx="20" hasCustomPrompt="1"/>
          </p:nvPr>
        </p:nvSpPr>
        <p:spPr>
          <a:xfrm>
            <a:off x="3486759"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a:t>Title</a:t>
            </a:r>
          </a:p>
        </p:txBody>
      </p:sp>
      <p:sp>
        <p:nvSpPr>
          <p:cNvPr id="25" name="Text Placeholder 19">
            <a:extLst>
              <a:ext uri="{FF2B5EF4-FFF2-40B4-BE49-F238E27FC236}">
                <a16:creationId xmlns:a16="http://schemas.microsoft.com/office/drawing/2014/main" id="{42AFEFC9-586E-4B97-AD51-F02AC6AC6A60}"/>
              </a:ext>
            </a:extLst>
          </p:cNvPr>
          <p:cNvSpPr>
            <a:spLocks noGrp="1"/>
          </p:cNvSpPr>
          <p:nvPr>
            <p:ph type="body" sz="quarter" idx="21" hasCustomPrompt="1"/>
          </p:nvPr>
        </p:nvSpPr>
        <p:spPr>
          <a:xfrm>
            <a:off x="6397624" y="4943475"/>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a:t>Name</a:t>
            </a:r>
          </a:p>
        </p:txBody>
      </p:sp>
      <p:sp>
        <p:nvSpPr>
          <p:cNvPr id="26" name="Text Placeholder 21">
            <a:extLst>
              <a:ext uri="{FF2B5EF4-FFF2-40B4-BE49-F238E27FC236}">
                <a16:creationId xmlns:a16="http://schemas.microsoft.com/office/drawing/2014/main" id="{E94B1769-BE23-4EBA-A0DA-9A01476DAC50}"/>
              </a:ext>
            </a:extLst>
          </p:cNvPr>
          <p:cNvSpPr>
            <a:spLocks noGrp="1"/>
          </p:cNvSpPr>
          <p:nvPr>
            <p:ph type="body" sz="quarter" idx="22" hasCustomPrompt="1"/>
          </p:nvPr>
        </p:nvSpPr>
        <p:spPr>
          <a:xfrm>
            <a:off x="6397255" y="5447348"/>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a:t>Title</a:t>
            </a:r>
          </a:p>
        </p:txBody>
      </p:sp>
      <p:sp>
        <p:nvSpPr>
          <p:cNvPr id="27" name="Text Placeholder 19">
            <a:extLst>
              <a:ext uri="{FF2B5EF4-FFF2-40B4-BE49-F238E27FC236}">
                <a16:creationId xmlns:a16="http://schemas.microsoft.com/office/drawing/2014/main" id="{9A7362AB-6137-4C5C-9219-392C3875AD9B}"/>
              </a:ext>
            </a:extLst>
          </p:cNvPr>
          <p:cNvSpPr>
            <a:spLocks noGrp="1"/>
          </p:cNvSpPr>
          <p:nvPr>
            <p:ph type="body" sz="quarter" idx="23" hasCustomPrompt="1"/>
          </p:nvPr>
        </p:nvSpPr>
        <p:spPr>
          <a:xfrm>
            <a:off x="9308119" y="4957131"/>
            <a:ext cx="2286000" cy="365760"/>
          </a:xfrm>
        </p:spPr>
        <p:txBody>
          <a:bodyPr>
            <a:noAutofit/>
          </a:bodyPr>
          <a:lstStyle>
            <a:lvl1pPr marL="0" indent="0">
              <a:buNone/>
              <a:defRPr sz="1800"/>
            </a:lvl1pPr>
            <a:lvl2pPr marL="324000" indent="0">
              <a:buNone/>
              <a:defRPr sz="1800"/>
            </a:lvl2pPr>
            <a:lvl3pPr marL="630000" indent="0">
              <a:buNone/>
              <a:defRPr sz="1800"/>
            </a:lvl3pPr>
            <a:lvl4pPr marL="1008000" indent="0">
              <a:buNone/>
              <a:defRPr sz="1800"/>
            </a:lvl4pPr>
            <a:lvl5pPr marL="1368000" indent="0">
              <a:buNone/>
              <a:defRPr sz="1800"/>
            </a:lvl5pPr>
          </a:lstStyle>
          <a:p>
            <a:pPr lvl="0"/>
            <a:r>
              <a:rPr lang="en-US"/>
              <a:t>Name</a:t>
            </a:r>
          </a:p>
        </p:txBody>
      </p:sp>
      <p:sp>
        <p:nvSpPr>
          <p:cNvPr id="28" name="Text Placeholder 21">
            <a:extLst>
              <a:ext uri="{FF2B5EF4-FFF2-40B4-BE49-F238E27FC236}">
                <a16:creationId xmlns:a16="http://schemas.microsoft.com/office/drawing/2014/main" id="{DA6F45F2-E17A-4027-AAA9-B9B703C26A2F}"/>
              </a:ext>
            </a:extLst>
          </p:cNvPr>
          <p:cNvSpPr>
            <a:spLocks noGrp="1"/>
          </p:cNvSpPr>
          <p:nvPr>
            <p:ph type="body" sz="quarter" idx="24" hasCustomPrompt="1"/>
          </p:nvPr>
        </p:nvSpPr>
        <p:spPr>
          <a:xfrm>
            <a:off x="9307750" y="5461004"/>
            <a:ext cx="2286000" cy="365760"/>
          </a:xfrm>
        </p:spPr>
        <p:txBody>
          <a:bodyPr>
            <a:noAutofit/>
          </a:bodyPr>
          <a:lstStyle>
            <a:lvl1pPr marL="0" indent="0">
              <a:buNone/>
              <a:defRPr sz="1600"/>
            </a:lvl1pPr>
            <a:lvl2pPr marL="324000" indent="0">
              <a:buNone/>
              <a:defRPr sz="1600"/>
            </a:lvl2pPr>
            <a:lvl3pPr marL="630000" indent="0">
              <a:buNone/>
              <a:defRPr sz="1600"/>
            </a:lvl3pPr>
            <a:lvl4pPr marL="1008000" indent="0">
              <a:buNone/>
              <a:defRPr sz="1600"/>
            </a:lvl4pPr>
            <a:lvl5pPr marL="1368000" indent="0">
              <a:buNone/>
              <a:defRPr sz="1600"/>
            </a:lvl5pPr>
          </a:lstStyle>
          <a:p>
            <a:pPr lvl="0"/>
            <a:r>
              <a:rPr lang="en-US"/>
              <a:t>Title</a:t>
            </a:r>
          </a:p>
        </p:txBody>
      </p:sp>
      <p:sp>
        <p:nvSpPr>
          <p:cNvPr id="4" name="Footer Placeholder 3"/>
          <p:cNvSpPr>
            <a:spLocks noGrp="1"/>
          </p:cNvSpPr>
          <p:nvPr>
            <p:ph type="ftr" sz="quarter" idx="11"/>
          </p:nvPr>
        </p:nvSpPr>
        <p:spPr/>
        <p:txBody>
          <a:bodyPr/>
          <a:lstStyle/>
          <a:p>
            <a:r>
              <a:rPr lang="en-US"/>
              <a:t>Sample Footer Text</a:t>
            </a:r>
          </a:p>
        </p:txBody>
      </p:sp>
      <p:sp>
        <p:nvSpPr>
          <p:cNvPr id="3" name="Date Placeholder 2"/>
          <p:cNvSpPr>
            <a:spLocks noGrp="1"/>
          </p:cNvSpPr>
          <p:nvPr>
            <p:ph type="dt" sz="half" idx="10"/>
          </p:nvPr>
        </p:nvSpPr>
        <p:spPr/>
        <p:txBody>
          <a:bodyPr/>
          <a:lstStyle/>
          <a:p>
            <a:r>
              <a:rPr lang="en-US"/>
              <a:t>20XX</a:t>
            </a:r>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39263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Sample Footer Text</a:t>
            </a:r>
          </a:p>
        </p:txBody>
      </p:sp>
      <p:sp>
        <p:nvSpPr>
          <p:cNvPr id="7" name="Date Placeholder 6"/>
          <p:cNvSpPr>
            <a:spLocks noGrp="1"/>
          </p:cNvSpPr>
          <p:nvPr>
            <p:ph type="dt" sz="half" idx="10"/>
          </p:nvPr>
        </p:nvSpPr>
        <p:spPr/>
        <p:txBody>
          <a:bodyPr/>
          <a:lstStyle/>
          <a:p>
            <a:r>
              <a:rPr lang="en-US"/>
              <a:t>20XX</a:t>
            </a:r>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614280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A78C165-B12A-4B46-AC7E-8E730F42CBBA}"/>
              </a:ext>
            </a:extLst>
          </p:cNvPr>
          <p:cNvCxnSpPr>
            <a:cxnSpLocks/>
          </p:cNvCxnSpPr>
          <p:nvPr userDrawn="1"/>
        </p:nvCxnSpPr>
        <p:spPr>
          <a:xfrm>
            <a:off x="4241830" y="495574"/>
            <a:ext cx="3703320" cy="0"/>
          </a:xfrm>
          <a:prstGeom prst="line">
            <a:avLst/>
          </a:prstGeom>
          <a:ln w="825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15F2DE1-F272-49DD-84C1-C2FB82B723E3}"/>
              </a:ext>
            </a:extLst>
          </p:cNvPr>
          <p:cNvCxnSpPr>
            <a:cxnSpLocks/>
          </p:cNvCxnSpPr>
          <p:nvPr userDrawn="1"/>
        </p:nvCxnSpPr>
        <p:spPr>
          <a:xfrm>
            <a:off x="8042147" y="495574"/>
            <a:ext cx="3703320" cy="0"/>
          </a:xfrm>
          <a:prstGeom prst="line">
            <a:avLst/>
          </a:prstGeom>
          <a:ln w="82550" cap="flat">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20BB053-86D6-405E-A719-7B6EF23E7207}"/>
              </a:ext>
            </a:extLst>
          </p:cNvPr>
          <p:cNvCxnSpPr>
            <a:cxnSpLocks/>
          </p:cNvCxnSpPr>
          <p:nvPr userDrawn="1"/>
        </p:nvCxnSpPr>
        <p:spPr>
          <a:xfrm>
            <a:off x="437009" y="495574"/>
            <a:ext cx="3703320" cy="0"/>
          </a:xfrm>
          <a:prstGeom prst="line">
            <a:avLst/>
          </a:prstGeom>
          <a:ln w="82550" cap="flat">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r>
              <a:rPr lang="en-US"/>
              <a:t>20XX</a:t>
            </a:r>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r>
              <a:rPr lang="en-US"/>
              <a:t>Sample Footer Text</a:t>
            </a:r>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a:p>
        </p:txBody>
      </p:sp>
    </p:spTree>
    <p:extLst>
      <p:ext uri="{BB962C8B-B14F-4D97-AF65-F5344CB8AC3E}">
        <p14:creationId xmlns:p14="http://schemas.microsoft.com/office/powerpoint/2010/main" val="217929212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7" r:id="rId3"/>
    <p:sldLayoutId id="2147483780" r:id="rId4"/>
    <p:sldLayoutId id="2147483764" r:id="rId5"/>
    <p:sldLayoutId id="2147483785" r:id="rId6"/>
    <p:sldLayoutId id="2147483783" r:id="rId7"/>
    <p:sldLayoutId id="2147483784" r:id="rId8"/>
    <p:sldLayoutId id="2147483767" r:id="rId9"/>
    <p:sldLayoutId id="2147483782" r:id="rId10"/>
    <p:sldLayoutId id="2147483778" r:id="rId11"/>
    <p:sldLayoutId id="2147483779" r:id="rId12"/>
    <p:sldLayoutId id="2147483765" r:id="rId13"/>
    <p:sldLayoutId id="2147483766" r:id="rId14"/>
    <p:sldLayoutId id="2147483769" r:id="rId15"/>
    <p:sldLayoutId id="2147483770" r:id="rId16"/>
    <p:sldLayoutId id="2147483771" r:id="rId17"/>
  </p:sldLayoutIdLst>
  <p:hf hd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59453A-78E9-42AE-AE23-C9D218CBC378}"/>
              </a:ext>
            </a:extLst>
          </p:cNvPr>
          <p:cNvSpPr>
            <a:spLocks noGrp="1"/>
          </p:cNvSpPr>
          <p:nvPr>
            <p:ph type="ctrTitle"/>
          </p:nvPr>
        </p:nvSpPr>
        <p:spPr>
          <a:xfrm>
            <a:off x="1959894" y="1385316"/>
            <a:ext cx="8245162" cy="1124712"/>
          </a:xfrm>
        </p:spPr>
        <p:txBody>
          <a:bodyPr/>
          <a:lstStyle/>
          <a:p>
            <a:pPr algn="ctr"/>
            <a:r>
              <a:rPr lang="en-US"/>
              <a:t>Access control  job aid</a:t>
            </a:r>
          </a:p>
        </p:txBody>
      </p:sp>
      <p:pic>
        <p:nvPicPr>
          <p:cNvPr id="8" name="Picture Placeholder 7" descr="Medical equipment with a stethoscope">
            <a:extLst>
              <a:ext uri="{FF2B5EF4-FFF2-40B4-BE49-F238E27FC236}">
                <a16:creationId xmlns:a16="http://schemas.microsoft.com/office/drawing/2014/main" id="{D9011B7D-CD6B-49C3-8163-9672E7B5EB9C}"/>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val="0"/>
              </a:ext>
            </a:extLst>
          </a:blip>
          <a:srcRect/>
          <a:stretch/>
        </p:blipFill>
        <p:spPr>
          <a:xfrm>
            <a:off x="1860042" y="3168396"/>
            <a:ext cx="8449056" cy="2482596"/>
          </a:xfrm>
        </p:spPr>
      </p:pic>
    </p:spTree>
    <p:extLst>
      <p:ext uri="{BB962C8B-B14F-4D97-AF65-F5344CB8AC3E}">
        <p14:creationId xmlns:p14="http://schemas.microsoft.com/office/powerpoint/2010/main" val="1039759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CEE0-AF33-4B8B-9622-2A50B4FD62C5}"/>
              </a:ext>
            </a:extLst>
          </p:cNvPr>
          <p:cNvSpPr>
            <a:spLocks noGrp="1"/>
          </p:cNvSpPr>
          <p:nvPr>
            <p:ph type="title"/>
          </p:nvPr>
        </p:nvSpPr>
        <p:spPr>
          <a:xfrm>
            <a:off x="377005" y="-292144"/>
            <a:ext cx="3424138" cy="1500131"/>
          </a:xfrm>
        </p:spPr>
        <p:txBody>
          <a:bodyPr/>
          <a:lstStyle/>
          <a:p>
            <a:r>
              <a:rPr lang="en-US"/>
              <a:t>introduction	</a:t>
            </a:r>
          </a:p>
        </p:txBody>
      </p:sp>
      <p:pic>
        <p:nvPicPr>
          <p:cNvPr id="13" name="Content Placeholder 12" descr="A person and person in white lab coats looking at a computer&#10;&#10;Description automatically generated">
            <a:extLst>
              <a:ext uri="{FF2B5EF4-FFF2-40B4-BE49-F238E27FC236}">
                <a16:creationId xmlns:a16="http://schemas.microsoft.com/office/drawing/2014/main" id="{BE100AE0-40DF-63F2-1C6D-315F3A64452E}"/>
              </a:ext>
            </a:extLst>
          </p:cNvPr>
          <p:cNvPicPr>
            <a:picLocks noGrp="1" noChangeAspect="1"/>
          </p:cNvPicPr>
          <p:nvPr>
            <p:ph idx="1"/>
          </p:nvPr>
        </p:nvPicPr>
        <p:blipFill rotWithShape="1">
          <a:blip r:embed="rId2"/>
          <a:srcRect l="7480" r="5405" b="15426"/>
          <a:stretch/>
        </p:blipFill>
        <p:spPr>
          <a:xfrm>
            <a:off x="6425203" y="2542943"/>
            <a:ext cx="4659352" cy="2533882"/>
          </a:xfrm>
          <a:ln>
            <a:solidFill>
              <a:schemeClr val="tx1"/>
            </a:solidFill>
          </a:ln>
        </p:spPr>
      </p:pic>
      <p:sp>
        <p:nvSpPr>
          <p:cNvPr id="12" name="Slide Number Placeholder 11">
            <a:extLst>
              <a:ext uri="{FF2B5EF4-FFF2-40B4-BE49-F238E27FC236}">
                <a16:creationId xmlns:a16="http://schemas.microsoft.com/office/drawing/2014/main" id="{9A0B9DDD-5A75-438F-8748-02EC3B861C4F}"/>
              </a:ext>
            </a:extLst>
          </p:cNvPr>
          <p:cNvSpPr>
            <a:spLocks noGrp="1"/>
          </p:cNvSpPr>
          <p:nvPr>
            <p:ph type="sldNum" sz="quarter" idx="12"/>
          </p:nvPr>
        </p:nvSpPr>
        <p:spPr>
          <a:xfrm>
            <a:off x="10558300" y="6423914"/>
            <a:ext cx="1052510" cy="365125"/>
          </a:xfrm>
        </p:spPr>
        <p:txBody>
          <a:bodyPr/>
          <a:lstStyle/>
          <a:p>
            <a:fld id="{3A98EE3D-8CD1-4C3F-BD1C-C98C9596463C}" type="slidenum">
              <a:rPr lang="en-US" smtClean="0"/>
              <a:pPr/>
              <a:t>2</a:t>
            </a:fld>
            <a:endParaRPr lang="en-US"/>
          </a:p>
        </p:txBody>
      </p:sp>
      <p:sp>
        <p:nvSpPr>
          <p:cNvPr id="14" name="TextBox 13">
            <a:extLst>
              <a:ext uri="{FF2B5EF4-FFF2-40B4-BE49-F238E27FC236}">
                <a16:creationId xmlns:a16="http://schemas.microsoft.com/office/drawing/2014/main" id="{319D552C-1DB4-BFF6-DE66-412EE70681AC}"/>
              </a:ext>
            </a:extLst>
          </p:cNvPr>
          <p:cNvSpPr txBox="1"/>
          <p:nvPr/>
        </p:nvSpPr>
        <p:spPr>
          <a:xfrm>
            <a:off x="581192" y="2920753"/>
            <a:ext cx="4292649" cy="1754326"/>
          </a:xfrm>
          <a:prstGeom prst="rect">
            <a:avLst/>
          </a:prstGeom>
          <a:noFill/>
        </p:spPr>
        <p:txBody>
          <a:bodyPr wrap="square" rtlCol="0">
            <a:spAutoFit/>
          </a:bodyPr>
          <a:lstStyle/>
          <a:p>
            <a:r>
              <a:rPr lang="en-US"/>
              <a:t>To ensure confidentiality of client information, SmartCare pro as an Electronic Health record (ERH), ensures access control. This means that, the system limits access to users who have been granted access by the facility administrator.</a:t>
            </a:r>
          </a:p>
        </p:txBody>
      </p:sp>
    </p:spTree>
    <p:extLst>
      <p:ext uri="{BB962C8B-B14F-4D97-AF65-F5344CB8AC3E}">
        <p14:creationId xmlns:p14="http://schemas.microsoft.com/office/powerpoint/2010/main" val="3805164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C271D-D3EB-4A78-9929-4B8E740B50B4}"/>
              </a:ext>
            </a:extLst>
          </p:cNvPr>
          <p:cNvSpPr>
            <a:spLocks noGrp="1"/>
          </p:cNvSpPr>
          <p:nvPr>
            <p:ph type="title"/>
          </p:nvPr>
        </p:nvSpPr>
        <p:spPr>
          <a:xfrm>
            <a:off x="208330" y="-272447"/>
            <a:ext cx="3475915" cy="1478341"/>
          </a:xfrm>
        </p:spPr>
        <p:txBody>
          <a:bodyPr/>
          <a:lstStyle/>
          <a:p>
            <a:r>
              <a:rPr lang="en-US"/>
              <a:t>objectives</a:t>
            </a:r>
          </a:p>
        </p:txBody>
      </p:sp>
      <p:sp>
        <p:nvSpPr>
          <p:cNvPr id="3" name="Content Placeholder 2">
            <a:extLst>
              <a:ext uri="{FF2B5EF4-FFF2-40B4-BE49-F238E27FC236}">
                <a16:creationId xmlns:a16="http://schemas.microsoft.com/office/drawing/2014/main" id="{F210F1C6-68F4-48F7-97E9-343EE7513674}"/>
              </a:ext>
            </a:extLst>
          </p:cNvPr>
          <p:cNvSpPr>
            <a:spLocks noGrp="1"/>
          </p:cNvSpPr>
          <p:nvPr>
            <p:ph idx="1"/>
          </p:nvPr>
        </p:nvSpPr>
        <p:spPr>
          <a:xfrm>
            <a:off x="581192" y="2180496"/>
            <a:ext cx="3475915" cy="3678303"/>
          </a:xfrm>
        </p:spPr>
        <p:txBody>
          <a:bodyPr/>
          <a:lstStyle/>
          <a:p>
            <a:r>
              <a:rPr lang="en-US"/>
              <a:t>At the end of this module, you will be to:</a:t>
            </a:r>
          </a:p>
          <a:p>
            <a:pPr marL="342900" indent="-342900">
              <a:buFont typeface="+mj-lt"/>
              <a:buAutoNum type="arabicPeriod"/>
            </a:pPr>
            <a:r>
              <a:rPr lang="en-US"/>
              <a:t>Sign into SmartCare pro</a:t>
            </a:r>
          </a:p>
          <a:p>
            <a:pPr marL="342900" indent="-342900">
              <a:buFont typeface="+mj-lt"/>
              <a:buAutoNum type="arabicPeriod"/>
            </a:pPr>
            <a:r>
              <a:rPr lang="en-US"/>
              <a:t>Create user profile by entering your personal, contact and login information.</a:t>
            </a:r>
          </a:p>
          <a:p>
            <a:pPr marL="342900" indent="-342900">
              <a:buFont typeface="+mj-lt"/>
              <a:buAutoNum type="arabicPeriod"/>
            </a:pPr>
            <a:endParaRPr lang="en-US"/>
          </a:p>
        </p:txBody>
      </p:sp>
      <p:sp>
        <p:nvSpPr>
          <p:cNvPr id="15" name="Slide Number Placeholder 14">
            <a:extLst>
              <a:ext uri="{FF2B5EF4-FFF2-40B4-BE49-F238E27FC236}">
                <a16:creationId xmlns:a16="http://schemas.microsoft.com/office/drawing/2014/main" id="{7E05EE0A-8EAF-4145-9C58-570DD87753E3}"/>
              </a:ext>
            </a:extLst>
          </p:cNvPr>
          <p:cNvSpPr>
            <a:spLocks noGrp="1"/>
          </p:cNvSpPr>
          <p:nvPr>
            <p:ph type="sldNum" sz="quarter" idx="12"/>
          </p:nvPr>
        </p:nvSpPr>
        <p:spPr>
          <a:xfrm>
            <a:off x="10558300" y="6423914"/>
            <a:ext cx="1052510" cy="365125"/>
          </a:xfrm>
        </p:spPr>
        <p:txBody>
          <a:bodyPr/>
          <a:lstStyle/>
          <a:p>
            <a:fld id="{3A98EE3D-8CD1-4C3F-BD1C-C98C9596463C}" type="slidenum">
              <a:rPr lang="en-US" smtClean="0"/>
              <a:pPr/>
              <a:t>3</a:t>
            </a:fld>
            <a:endParaRPr lang="en-US"/>
          </a:p>
        </p:txBody>
      </p:sp>
      <p:pic>
        <p:nvPicPr>
          <p:cNvPr id="13" name="Picture 12" descr="A screenshot of a computer&#10;&#10;Description automatically generated">
            <a:extLst>
              <a:ext uri="{FF2B5EF4-FFF2-40B4-BE49-F238E27FC236}">
                <a16:creationId xmlns:a16="http://schemas.microsoft.com/office/drawing/2014/main" id="{EEBE9ED4-9005-AD33-2AB2-9D96DFE75CA7}"/>
              </a:ext>
            </a:extLst>
          </p:cNvPr>
          <p:cNvPicPr>
            <a:picLocks noChangeAspect="1"/>
          </p:cNvPicPr>
          <p:nvPr/>
        </p:nvPicPr>
        <p:blipFill rotWithShape="1">
          <a:blip r:embed="rId2"/>
          <a:srcRect l="1765" t="7724" r="2252" b="2012"/>
          <a:stretch/>
        </p:blipFill>
        <p:spPr>
          <a:xfrm>
            <a:off x="4660777" y="2334827"/>
            <a:ext cx="6276512" cy="3320249"/>
          </a:xfrm>
          <a:prstGeom prst="rect">
            <a:avLst/>
          </a:prstGeom>
          <a:ln>
            <a:solidFill>
              <a:schemeClr val="tx1"/>
            </a:solidFill>
          </a:ln>
        </p:spPr>
      </p:pic>
    </p:spTree>
    <p:extLst>
      <p:ext uri="{BB962C8B-B14F-4D97-AF65-F5344CB8AC3E}">
        <p14:creationId xmlns:p14="http://schemas.microsoft.com/office/powerpoint/2010/main" val="3980136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Enfermera | Nurse cartoon, Nurse art, Cute nurse">
            <a:extLst>
              <a:ext uri="{FF2B5EF4-FFF2-40B4-BE49-F238E27FC236}">
                <a16:creationId xmlns:a16="http://schemas.microsoft.com/office/drawing/2014/main" id="{06E89544-A87F-84BD-2F98-80AD51B34BD6}"/>
              </a:ext>
            </a:extLst>
          </p:cNvPr>
          <p:cNvPicPr>
            <a:picLocks noGrp="1" noChangeAspect="1"/>
          </p:cNvPicPr>
          <p:nvPr>
            <p:ph idx="1"/>
          </p:nvPr>
        </p:nvPicPr>
        <p:blipFill>
          <a:blip r:embed="rId2"/>
          <a:stretch>
            <a:fillRect/>
          </a:stretch>
        </p:blipFill>
        <p:spPr>
          <a:xfrm>
            <a:off x="7467082" y="1571508"/>
            <a:ext cx="2703605" cy="4493936"/>
          </a:xfrm>
        </p:spPr>
      </p:pic>
      <p:sp>
        <p:nvSpPr>
          <p:cNvPr id="7" name="Slide Number Placeholder 6">
            <a:extLst>
              <a:ext uri="{FF2B5EF4-FFF2-40B4-BE49-F238E27FC236}">
                <a16:creationId xmlns:a16="http://schemas.microsoft.com/office/drawing/2014/main" id="{A4612CC0-FE1D-A346-0E1D-E1C4F10DADC5}"/>
              </a:ext>
            </a:extLst>
          </p:cNvPr>
          <p:cNvSpPr>
            <a:spLocks noGrp="1"/>
          </p:cNvSpPr>
          <p:nvPr>
            <p:ph type="sldNum" sz="quarter" idx="12"/>
          </p:nvPr>
        </p:nvSpPr>
        <p:spPr/>
        <p:txBody>
          <a:bodyPr/>
          <a:lstStyle/>
          <a:p>
            <a:fld id="{3A98EE3D-8CD1-4C3F-BD1C-C98C9596463C}" type="slidenum">
              <a:rPr lang="en-US" smtClean="0"/>
              <a:t>4</a:t>
            </a:fld>
            <a:endParaRPr lang="en-US"/>
          </a:p>
        </p:txBody>
      </p:sp>
      <p:sp>
        <p:nvSpPr>
          <p:cNvPr id="9" name="TextBox 8">
            <a:extLst>
              <a:ext uri="{FF2B5EF4-FFF2-40B4-BE49-F238E27FC236}">
                <a16:creationId xmlns:a16="http://schemas.microsoft.com/office/drawing/2014/main" id="{8C144264-B470-D88D-2B9A-9065301E4172}"/>
              </a:ext>
            </a:extLst>
          </p:cNvPr>
          <p:cNvSpPr txBox="1"/>
          <p:nvPr/>
        </p:nvSpPr>
        <p:spPr>
          <a:xfrm>
            <a:off x="1078511" y="2692371"/>
            <a:ext cx="4201885"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This is Gloria Mando, who  is a nurse at </a:t>
            </a:r>
            <a:r>
              <a:rPr lang="en-US" dirty="0" err="1"/>
              <a:t>Chawama</a:t>
            </a:r>
            <a:r>
              <a:rPr lang="en-US" dirty="0"/>
              <a:t> hospital. Gloria would like to access and start using SmartCare pro. To gain access, Gloria will follow the steps that follow.</a:t>
            </a:r>
          </a:p>
        </p:txBody>
      </p:sp>
    </p:spTree>
    <p:extLst>
      <p:ext uri="{BB962C8B-B14F-4D97-AF65-F5344CB8AC3E}">
        <p14:creationId xmlns:p14="http://schemas.microsoft.com/office/powerpoint/2010/main" val="3013717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B4489-FC73-422D-B916-0D61046F5294}"/>
              </a:ext>
            </a:extLst>
          </p:cNvPr>
          <p:cNvSpPr>
            <a:spLocks noGrp="1"/>
          </p:cNvSpPr>
          <p:nvPr>
            <p:ph type="ctrTitle"/>
          </p:nvPr>
        </p:nvSpPr>
        <p:spPr>
          <a:xfrm>
            <a:off x="305983" y="215162"/>
            <a:ext cx="10993549" cy="1153609"/>
          </a:xfrm>
        </p:spPr>
        <p:txBody>
          <a:bodyPr>
            <a:normAutofit/>
          </a:bodyPr>
          <a:lstStyle/>
          <a:p>
            <a:r>
              <a:rPr lang="en-US"/>
              <a:t>Step 1</a:t>
            </a:r>
          </a:p>
        </p:txBody>
      </p:sp>
      <p:sp>
        <p:nvSpPr>
          <p:cNvPr id="3" name="Subtitle 2">
            <a:extLst>
              <a:ext uri="{FF2B5EF4-FFF2-40B4-BE49-F238E27FC236}">
                <a16:creationId xmlns:a16="http://schemas.microsoft.com/office/drawing/2014/main" id="{0957B5A0-5976-4FBC-9F15-908902EAE359}"/>
              </a:ext>
            </a:extLst>
          </p:cNvPr>
          <p:cNvSpPr>
            <a:spLocks noGrp="1"/>
          </p:cNvSpPr>
          <p:nvPr>
            <p:ph type="subTitle" idx="1"/>
          </p:nvPr>
        </p:nvSpPr>
        <p:spPr>
          <a:xfrm>
            <a:off x="519048" y="3290409"/>
            <a:ext cx="3555802" cy="1153609"/>
          </a:xfrm>
        </p:spPr>
        <p:txBody>
          <a:bodyPr>
            <a:normAutofit/>
          </a:bodyPr>
          <a:lstStyle/>
          <a:p>
            <a:r>
              <a:rPr lang="en-US" dirty="0"/>
              <a:t>For a first-time user like Gloria, she will click on the sign up on the bottom right of the login page.</a:t>
            </a:r>
          </a:p>
        </p:txBody>
      </p:sp>
      <p:pic>
        <p:nvPicPr>
          <p:cNvPr id="8" name="Picture 7" descr="A screen shot of a login page&#10;&#10;Description automatically generated">
            <a:extLst>
              <a:ext uri="{FF2B5EF4-FFF2-40B4-BE49-F238E27FC236}">
                <a16:creationId xmlns:a16="http://schemas.microsoft.com/office/drawing/2014/main" id="{89238492-2F49-718F-A5C2-ABA1AB58D53B}"/>
              </a:ext>
            </a:extLst>
          </p:cNvPr>
          <p:cNvPicPr>
            <a:picLocks noChangeAspect="1"/>
          </p:cNvPicPr>
          <p:nvPr/>
        </p:nvPicPr>
        <p:blipFill rotWithShape="1">
          <a:blip r:embed="rId2"/>
          <a:srcRect r="2937" b="9940"/>
          <a:stretch/>
        </p:blipFill>
        <p:spPr>
          <a:xfrm>
            <a:off x="4434396" y="2132250"/>
            <a:ext cx="6648450" cy="3469929"/>
          </a:xfrm>
          <a:prstGeom prst="rect">
            <a:avLst/>
          </a:prstGeom>
          <a:ln>
            <a:solidFill>
              <a:schemeClr val="tx1"/>
            </a:solidFill>
          </a:ln>
        </p:spPr>
      </p:pic>
    </p:spTree>
    <p:extLst>
      <p:ext uri="{BB962C8B-B14F-4D97-AF65-F5344CB8AC3E}">
        <p14:creationId xmlns:p14="http://schemas.microsoft.com/office/powerpoint/2010/main" val="1721841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D14D6-FE76-6379-6205-29D111F7A4F3}"/>
              </a:ext>
            </a:extLst>
          </p:cNvPr>
          <p:cNvSpPr>
            <a:spLocks noGrp="1"/>
          </p:cNvSpPr>
          <p:nvPr>
            <p:ph type="ctrTitle"/>
          </p:nvPr>
        </p:nvSpPr>
        <p:spPr>
          <a:xfrm>
            <a:off x="270473" y="215162"/>
            <a:ext cx="10993549" cy="1153609"/>
          </a:xfrm>
        </p:spPr>
        <p:txBody>
          <a:bodyPr/>
          <a:lstStyle/>
          <a:p>
            <a:r>
              <a:rPr lang="en-US"/>
              <a:t>Step 2</a:t>
            </a:r>
          </a:p>
        </p:txBody>
      </p:sp>
      <p:sp>
        <p:nvSpPr>
          <p:cNvPr id="3" name="Subtitle 2">
            <a:extLst>
              <a:ext uri="{FF2B5EF4-FFF2-40B4-BE49-F238E27FC236}">
                <a16:creationId xmlns:a16="http://schemas.microsoft.com/office/drawing/2014/main" id="{027AF460-4088-78E4-5760-EC1CC86E0A03}"/>
              </a:ext>
            </a:extLst>
          </p:cNvPr>
          <p:cNvSpPr>
            <a:spLocks noGrp="1"/>
          </p:cNvSpPr>
          <p:nvPr>
            <p:ph type="subTitle" idx="1"/>
          </p:nvPr>
        </p:nvSpPr>
        <p:spPr>
          <a:xfrm>
            <a:off x="270474" y="2510570"/>
            <a:ext cx="2659158" cy="1306828"/>
          </a:xfrm>
        </p:spPr>
        <p:txBody>
          <a:bodyPr>
            <a:normAutofit fontScale="92500" lnSpcReduction="10000"/>
          </a:bodyPr>
          <a:lstStyle/>
          <a:p>
            <a:r>
              <a:rPr lang="en-US" dirty="0"/>
              <a:t>Gloria will now enter her personal information, contact information and login information and click submit.</a:t>
            </a:r>
          </a:p>
        </p:txBody>
      </p:sp>
      <p:pic>
        <p:nvPicPr>
          <p:cNvPr id="6" name="Picture 5" descr="A screenshot of a computer&#10;&#10;Description automatically generated">
            <a:extLst>
              <a:ext uri="{FF2B5EF4-FFF2-40B4-BE49-F238E27FC236}">
                <a16:creationId xmlns:a16="http://schemas.microsoft.com/office/drawing/2014/main" id="{93BDFE29-65E6-3199-EFA5-1C36C106C36B}"/>
              </a:ext>
            </a:extLst>
          </p:cNvPr>
          <p:cNvPicPr>
            <a:picLocks noChangeAspect="1"/>
          </p:cNvPicPr>
          <p:nvPr/>
        </p:nvPicPr>
        <p:blipFill rotWithShape="1">
          <a:blip r:embed="rId2"/>
          <a:srcRect l="1264" t="6283" r="1849"/>
          <a:stretch/>
        </p:blipFill>
        <p:spPr>
          <a:xfrm>
            <a:off x="2929632" y="1656380"/>
            <a:ext cx="4132851" cy="2347589"/>
          </a:xfrm>
          <a:prstGeom prst="rect">
            <a:avLst/>
          </a:prstGeom>
          <a:ln>
            <a:solidFill>
              <a:schemeClr val="tx1"/>
            </a:solidFill>
          </a:ln>
        </p:spPr>
      </p:pic>
      <p:pic>
        <p:nvPicPr>
          <p:cNvPr id="8" name="Picture 7" descr="A screenshot of a computer&#10;&#10;Description automatically generated">
            <a:extLst>
              <a:ext uri="{FF2B5EF4-FFF2-40B4-BE49-F238E27FC236}">
                <a16:creationId xmlns:a16="http://schemas.microsoft.com/office/drawing/2014/main" id="{5D244EB6-31C9-6731-725D-C35C6B9DE34D}"/>
              </a:ext>
            </a:extLst>
          </p:cNvPr>
          <p:cNvPicPr>
            <a:picLocks noChangeAspect="1"/>
          </p:cNvPicPr>
          <p:nvPr/>
        </p:nvPicPr>
        <p:blipFill rotWithShape="1">
          <a:blip r:embed="rId3"/>
          <a:srcRect l="936" t="7277" r="832" b="1664"/>
          <a:stretch/>
        </p:blipFill>
        <p:spPr>
          <a:xfrm>
            <a:off x="7563775" y="1656379"/>
            <a:ext cx="3915053" cy="2347589"/>
          </a:xfrm>
          <a:prstGeom prst="rect">
            <a:avLst/>
          </a:prstGeom>
          <a:ln>
            <a:solidFill>
              <a:schemeClr val="tx1"/>
            </a:solidFill>
          </a:ln>
        </p:spPr>
      </p:pic>
      <p:pic>
        <p:nvPicPr>
          <p:cNvPr id="10" name="Picture 9" descr="A screenshot of a computer&#10;&#10;Description automatically generated">
            <a:extLst>
              <a:ext uri="{FF2B5EF4-FFF2-40B4-BE49-F238E27FC236}">
                <a16:creationId xmlns:a16="http://schemas.microsoft.com/office/drawing/2014/main" id="{0EC8AE2B-F4B7-5F5C-42CD-2D50F7C0CF4A}"/>
              </a:ext>
            </a:extLst>
          </p:cNvPr>
          <p:cNvPicPr>
            <a:picLocks noChangeAspect="1"/>
          </p:cNvPicPr>
          <p:nvPr/>
        </p:nvPicPr>
        <p:blipFill rotWithShape="1">
          <a:blip r:embed="rId4"/>
          <a:srcRect l="828" t="7727" r="1502" b="1818"/>
          <a:stretch/>
        </p:blipFill>
        <p:spPr>
          <a:xfrm>
            <a:off x="5027579" y="4189449"/>
            <a:ext cx="4507039" cy="2347908"/>
          </a:xfrm>
          <a:prstGeom prst="rect">
            <a:avLst/>
          </a:prstGeom>
          <a:ln>
            <a:solidFill>
              <a:schemeClr val="tx1"/>
            </a:solidFill>
          </a:ln>
        </p:spPr>
      </p:pic>
    </p:spTree>
    <p:extLst>
      <p:ext uri="{BB962C8B-B14F-4D97-AF65-F5344CB8AC3E}">
        <p14:creationId xmlns:p14="http://schemas.microsoft.com/office/powerpoint/2010/main" val="735702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9B5A-A237-DAEA-23E9-CDA3C19DC66C}"/>
              </a:ext>
            </a:extLst>
          </p:cNvPr>
          <p:cNvSpPr>
            <a:spLocks noGrp="1"/>
          </p:cNvSpPr>
          <p:nvPr>
            <p:ph type="ctrTitle"/>
          </p:nvPr>
        </p:nvSpPr>
        <p:spPr>
          <a:xfrm>
            <a:off x="394760" y="122964"/>
            <a:ext cx="10993549" cy="1153609"/>
          </a:xfrm>
        </p:spPr>
        <p:txBody>
          <a:bodyPr/>
          <a:lstStyle/>
          <a:p>
            <a:r>
              <a:rPr lang="en-US"/>
              <a:t>Step 3</a:t>
            </a:r>
          </a:p>
        </p:txBody>
      </p:sp>
      <p:sp>
        <p:nvSpPr>
          <p:cNvPr id="3" name="Subtitle 2">
            <a:extLst>
              <a:ext uri="{FF2B5EF4-FFF2-40B4-BE49-F238E27FC236}">
                <a16:creationId xmlns:a16="http://schemas.microsoft.com/office/drawing/2014/main" id="{D77C8005-18B8-3D90-0890-ECDABC8B2F6E}"/>
              </a:ext>
            </a:extLst>
          </p:cNvPr>
          <p:cNvSpPr>
            <a:spLocks noGrp="1"/>
          </p:cNvSpPr>
          <p:nvPr>
            <p:ph type="subTitle" idx="1"/>
          </p:nvPr>
        </p:nvSpPr>
        <p:spPr>
          <a:xfrm>
            <a:off x="394760" y="2359651"/>
            <a:ext cx="3058654" cy="1653056"/>
          </a:xfrm>
        </p:spPr>
        <p:txBody>
          <a:bodyPr>
            <a:normAutofit/>
          </a:bodyPr>
          <a:lstStyle/>
          <a:p>
            <a:r>
              <a:rPr lang="en-US" dirty="0"/>
              <a:t>After submitting her information, Gloria will get a message that she has successfully created her account.</a:t>
            </a:r>
          </a:p>
        </p:txBody>
      </p:sp>
      <p:pic>
        <p:nvPicPr>
          <p:cNvPr id="6" name="Picture 5" descr="A screenshot of a computer&#10;&#10;Description automatically generated">
            <a:extLst>
              <a:ext uri="{FF2B5EF4-FFF2-40B4-BE49-F238E27FC236}">
                <a16:creationId xmlns:a16="http://schemas.microsoft.com/office/drawing/2014/main" id="{603E0880-B31D-CB9D-3283-B5B663038A65}"/>
              </a:ext>
            </a:extLst>
          </p:cNvPr>
          <p:cNvPicPr>
            <a:picLocks noChangeAspect="1"/>
          </p:cNvPicPr>
          <p:nvPr/>
        </p:nvPicPr>
        <p:blipFill rotWithShape="1">
          <a:blip r:embed="rId2"/>
          <a:srcRect l="704" t="8055" r="2187" b="1794"/>
          <a:stretch/>
        </p:blipFill>
        <p:spPr>
          <a:xfrm>
            <a:off x="4210050" y="1780314"/>
            <a:ext cx="5966213" cy="3115536"/>
          </a:xfrm>
          <a:prstGeom prst="rect">
            <a:avLst/>
          </a:prstGeom>
          <a:ln>
            <a:solidFill>
              <a:schemeClr val="tx1"/>
            </a:solidFill>
          </a:ln>
        </p:spPr>
      </p:pic>
    </p:spTree>
    <p:extLst>
      <p:ext uri="{BB962C8B-B14F-4D97-AF65-F5344CB8AC3E}">
        <p14:creationId xmlns:p14="http://schemas.microsoft.com/office/powerpoint/2010/main" val="267310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04562-D985-9B81-DDBC-A829C1B86A92}"/>
              </a:ext>
            </a:extLst>
          </p:cNvPr>
          <p:cNvSpPr>
            <a:spLocks noGrp="1"/>
          </p:cNvSpPr>
          <p:nvPr>
            <p:ph type="ctrTitle"/>
          </p:nvPr>
        </p:nvSpPr>
        <p:spPr>
          <a:xfrm>
            <a:off x="412515" y="143897"/>
            <a:ext cx="10993549" cy="1153609"/>
          </a:xfrm>
        </p:spPr>
        <p:txBody>
          <a:bodyPr/>
          <a:lstStyle/>
          <a:p>
            <a:r>
              <a:rPr lang="en-US"/>
              <a:t>Step 4</a:t>
            </a:r>
          </a:p>
        </p:txBody>
      </p:sp>
      <p:sp>
        <p:nvSpPr>
          <p:cNvPr id="3" name="Subtitle 2">
            <a:extLst>
              <a:ext uri="{FF2B5EF4-FFF2-40B4-BE49-F238E27FC236}">
                <a16:creationId xmlns:a16="http://schemas.microsoft.com/office/drawing/2014/main" id="{E0E812B6-97F9-CD89-8171-71FCD2E9603A}"/>
              </a:ext>
            </a:extLst>
          </p:cNvPr>
          <p:cNvSpPr>
            <a:spLocks noGrp="1"/>
          </p:cNvSpPr>
          <p:nvPr>
            <p:ph type="subTitle" idx="1"/>
          </p:nvPr>
        </p:nvSpPr>
        <p:spPr>
          <a:xfrm>
            <a:off x="190577" y="2838679"/>
            <a:ext cx="3635699" cy="1999651"/>
          </a:xfrm>
        </p:spPr>
        <p:txBody>
          <a:bodyPr>
            <a:normAutofit fontScale="92500" lnSpcReduction="10000"/>
          </a:bodyPr>
          <a:lstStyle/>
          <a:p>
            <a:r>
              <a:rPr lang="en-US" dirty="0"/>
              <a:t>At this stage, Gloria will now you request access from her facility on the  facility login page. On this page, Gloria will enter her province, district and facility and click on submit request. After which, the facility administrator will provide Gloria with access to the system.</a:t>
            </a:r>
          </a:p>
        </p:txBody>
      </p:sp>
      <p:pic>
        <p:nvPicPr>
          <p:cNvPr id="6" name="Picture 5" descr="A screenshot of a computer&#10;&#10;Description automatically generated">
            <a:extLst>
              <a:ext uri="{FF2B5EF4-FFF2-40B4-BE49-F238E27FC236}">
                <a16:creationId xmlns:a16="http://schemas.microsoft.com/office/drawing/2014/main" id="{842474A3-FCE6-3383-7035-103BF5CB44A1}"/>
              </a:ext>
            </a:extLst>
          </p:cNvPr>
          <p:cNvPicPr>
            <a:picLocks noChangeAspect="1"/>
          </p:cNvPicPr>
          <p:nvPr/>
        </p:nvPicPr>
        <p:blipFill rotWithShape="1">
          <a:blip r:embed="rId2"/>
          <a:srcRect l="2578" t="6805" r="859" b="7917"/>
          <a:stretch/>
        </p:blipFill>
        <p:spPr>
          <a:xfrm>
            <a:off x="5867401" y="1297506"/>
            <a:ext cx="4324634" cy="239560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E94C3DD8-E2C1-8AFE-8CA3-017C6367282E}"/>
              </a:ext>
            </a:extLst>
          </p:cNvPr>
          <p:cNvPicPr>
            <a:picLocks noChangeAspect="1"/>
          </p:cNvPicPr>
          <p:nvPr/>
        </p:nvPicPr>
        <p:blipFill rotWithShape="1">
          <a:blip r:embed="rId3"/>
          <a:srcRect l="1563" t="6944" r="2187" b="1111"/>
          <a:stretch/>
        </p:blipFill>
        <p:spPr>
          <a:xfrm>
            <a:off x="5867401" y="3942980"/>
            <a:ext cx="4324634" cy="2497769"/>
          </a:xfrm>
          <a:prstGeom prst="rect">
            <a:avLst/>
          </a:prstGeom>
          <a:ln>
            <a:solidFill>
              <a:schemeClr val="tx1"/>
            </a:solidFill>
          </a:ln>
        </p:spPr>
      </p:pic>
    </p:spTree>
    <p:extLst>
      <p:ext uri="{BB962C8B-B14F-4D97-AF65-F5344CB8AC3E}">
        <p14:creationId xmlns:p14="http://schemas.microsoft.com/office/powerpoint/2010/main" val="2068403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0697E-0BAB-F299-0814-C18F7A5890ED}"/>
              </a:ext>
            </a:extLst>
          </p:cNvPr>
          <p:cNvSpPr>
            <a:spLocks noGrp="1"/>
          </p:cNvSpPr>
          <p:nvPr>
            <p:ph type="ctrTitle"/>
          </p:nvPr>
        </p:nvSpPr>
        <p:spPr>
          <a:xfrm>
            <a:off x="341494" y="215162"/>
            <a:ext cx="10993549" cy="1153609"/>
          </a:xfrm>
        </p:spPr>
        <p:txBody>
          <a:bodyPr/>
          <a:lstStyle/>
          <a:p>
            <a:r>
              <a:rPr lang="en-US"/>
              <a:t>conclusion</a:t>
            </a:r>
          </a:p>
        </p:txBody>
      </p:sp>
      <p:sp>
        <p:nvSpPr>
          <p:cNvPr id="3" name="Subtitle 2">
            <a:extLst>
              <a:ext uri="{FF2B5EF4-FFF2-40B4-BE49-F238E27FC236}">
                <a16:creationId xmlns:a16="http://schemas.microsoft.com/office/drawing/2014/main" id="{3862CF7F-42BC-71F2-4373-9883C11B8B04}"/>
              </a:ext>
            </a:extLst>
          </p:cNvPr>
          <p:cNvSpPr>
            <a:spLocks noGrp="1"/>
          </p:cNvSpPr>
          <p:nvPr>
            <p:ph type="subTitle" idx="1"/>
          </p:nvPr>
        </p:nvSpPr>
        <p:spPr>
          <a:xfrm>
            <a:off x="341496" y="1960155"/>
            <a:ext cx="10214053" cy="590321"/>
          </a:xfrm>
        </p:spPr>
        <p:txBody>
          <a:bodyPr>
            <a:normAutofit lnSpcReduction="10000"/>
          </a:bodyPr>
          <a:lstStyle/>
          <a:p>
            <a:r>
              <a:rPr lang="en-US" dirty="0"/>
              <a:t>In this module, we have outlined steps Gloria took to have access into SmartCare pro. These are the steps </a:t>
            </a:r>
            <a:r>
              <a:rPr lang="en-US"/>
              <a:t>to be taken for all first-time users. </a:t>
            </a:r>
            <a:endParaRPr lang="en-US" dirty="0"/>
          </a:p>
        </p:txBody>
      </p:sp>
    </p:spTree>
    <p:extLst>
      <p:ext uri="{BB962C8B-B14F-4D97-AF65-F5344CB8AC3E}">
        <p14:creationId xmlns:p14="http://schemas.microsoft.com/office/powerpoint/2010/main" val="614650947"/>
      </p:ext>
    </p:extLst>
  </p:cSld>
  <p:clrMapOvr>
    <a:masterClrMapping/>
  </p:clrMapOvr>
</p:sld>
</file>

<file path=ppt/theme/theme1.xml><?xml version="1.0" encoding="utf-8"?>
<a:theme xmlns:a="http://schemas.openxmlformats.org/drawingml/2006/main" name="DividendVTI">
  <a:themeElements>
    <a:clrScheme name="Custom 10">
      <a:dk1>
        <a:sysClr val="windowText" lastClr="000000"/>
      </a:dk1>
      <a:lt1>
        <a:sysClr val="window" lastClr="FFFFFF"/>
      </a:lt1>
      <a:dk2>
        <a:srgbClr val="3D3D3D"/>
      </a:dk2>
      <a:lt2>
        <a:srgbClr val="EBEBEB"/>
      </a:lt2>
      <a:accent1>
        <a:srgbClr val="ED8428"/>
      </a:accent1>
      <a:accent2>
        <a:srgbClr val="E6C46D"/>
      </a:accent2>
      <a:accent3>
        <a:srgbClr val="465359"/>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design" id="{9B7A93B0-7E75-4B33-9362-9C4D614AECA1}" vid="{3CF9A9D3-49E8-47CC-B06C-73362BD111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CEB89B-922A-4F66-97DB-EDD8F270360B}">
  <ds:schemaRefs>
    <ds:schemaRef ds:uri="http://schemas.microsoft.com/sharepoint/v3/contenttype/forms"/>
  </ds:schemaRefs>
</ds:datastoreItem>
</file>

<file path=customXml/itemProps2.xml><?xml version="1.0" encoding="utf-8"?>
<ds:datastoreItem xmlns:ds="http://schemas.openxmlformats.org/officeDocument/2006/customXml" ds:itemID="{88D7F1A9-0188-45A8-AAB7-D8B3257A9F5E}">
  <ds:schemaRefs>
    <ds:schemaRef ds:uri="230e9df3-be65-4c73-a93b-d1236ebd677e"/>
    <ds:schemaRef ds:uri="71af3243-3dd4-4a8d-8c0d-dd76da1f02a5"/>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5AB925AF-1C2C-47DC-A961-4D6FA16128E8}">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{E5715090-6999-44D5-A925-988736CD268A}tf45205285_win32</Template>
  <Application>Microsoft Office PowerPoint</Application>
  <PresentationFormat>Widescreen</PresentationFormat>
  <Slides>9</Slides>
  <Notes>0</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DividendVTI</vt:lpstr>
      <vt:lpstr>Access control  job aid</vt:lpstr>
      <vt:lpstr>introduction </vt:lpstr>
      <vt:lpstr>objectives</vt:lpstr>
      <vt:lpstr>PowerPoint Presentation</vt:lpstr>
      <vt:lpstr>Step 1</vt:lpstr>
      <vt:lpstr>Step 2</vt:lpstr>
      <vt:lpstr>Step 3</vt:lpstr>
      <vt:lpstr>Step 4</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control job aid</dc:title>
  <dc:creator>Nancy Kamulete</dc:creator>
  <cp:revision>70</cp:revision>
  <dcterms:created xsi:type="dcterms:W3CDTF">2024-02-26T09:21:16Z</dcterms:created>
  <dcterms:modified xsi:type="dcterms:W3CDTF">2024-02-28T06:14:39Z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