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62" r:id="rId4"/>
  </p:sldMasterIdLst>
  <p:notesMasterIdLst>
    <p:notesMasterId r:id="rId14"/>
  </p:notesMasterIdLst>
  <p:handoutMasterIdLst>
    <p:handoutMasterId r:id="rId15"/>
  </p:handoutMasterIdLst>
  <p:sldIdLst>
    <p:sldId id="256" r:id="rId5"/>
    <p:sldId id="259" r:id="rId6"/>
    <p:sldId id="274" r:id="rId7"/>
    <p:sldId id="276" r:id="rId8"/>
    <p:sldId id="266" r:id="rId9"/>
    <p:sldId id="271" r:id="rId10"/>
    <p:sldId id="272" r:id="rId11"/>
    <p:sldId id="273" r:id="rId12"/>
    <p:sldId id="275"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5359"/>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5DDA276-0D55-25BE-142E-A9FD39637719}" v="145" dt="2024-02-27T08:37:17.744"/>
    <p1510:client id="{6661C637-3612-DCB2-605F-C0711BE91AC6}" v="586" dt="2024-02-26T06:46:57.159"/>
    <p1510:client id="{A82E6EF9-BA92-F9C1-998F-CE55F2EB4A34}" v="75" dt="2024-02-27T07:02:14.47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2" autoAdjust="0"/>
    <p:restoredTop sz="94598" autoAdjust="0"/>
  </p:normalViewPr>
  <p:slideViewPr>
    <p:cSldViewPr snapToGrid="0" showGuides="1">
      <p:cViewPr varScale="1">
        <p:scale>
          <a:sx n="86" d="100"/>
          <a:sy n="86" d="100"/>
        </p:scale>
        <p:origin x="562" y="58"/>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60" d="100"/>
          <a:sy n="60" d="100"/>
        </p:scale>
        <p:origin x="3187" y="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ncy Kamulete" userId="S::cba.intern@ihmafrica.org::37d26e5a-7e4d-4034-b7d7-ad2f07ff16e1" providerId="AD" clId="Web-{6661C637-3612-DCB2-605F-C0711BE91AC6}"/>
    <pc:docChg chg="addSld modSld">
      <pc:chgData name="Nancy Kamulete" userId="S::cba.intern@ihmafrica.org::37d26e5a-7e4d-4034-b7d7-ad2f07ff16e1" providerId="AD" clId="Web-{6661C637-3612-DCB2-605F-C0711BE91AC6}" dt="2024-02-26T06:46:57.159" v="587" actId="20577"/>
      <pc:docMkLst>
        <pc:docMk/>
      </pc:docMkLst>
      <pc:sldChg chg="modSp">
        <pc:chgData name="Nancy Kamulete" userId="S::cba.intern@ihmafrica.org::37d26e5a-7e4d-4034-b7d7-ad2f07ff16e1" providerId="AD" clId="Web-{6661C637-3612-DCB2-605F-C0711BE91AC6}" dt="2024-02-26T06:40:41.998" v="547" actId="20577"/>
        <pc:sldMkLst>
          <pc:docMk/>
          <pc:sldMk cId="3980136776" sldId="259"/>
        </pc:sldMkLst>
        <pc:spChg chg="mod">
          <ac:chgData name="Nancy Kamulete" userId="S::cba.intern@ihmafrica.org::37d26e5a-7e4d-4034-b7d7-ad2f07ff16e1" providerId="AD" clId="Web-{6661C637-3612-DCB2-605F-C0711BE91AC6}" dt="2024-02-26T06:40:41.998" v="547" actId="20577"/>
          <ac:spMkLst>
            <pc:docMk/>
            <pc:sldMk cId="3980136776" sldId="259"/>
            <ac:spMk id="3" creationId="{F210F1C6-68F4-48F7-97E9-343EE7513674}"/>
          </ac:spMkLst>
        </pc:spChg>
      </pc:sldChg>
      <pc:sldChg chg="addSp delSp modSp new">
        <pc:chgData name="Nancy Kamulete" userId="S::cba.intern@ihmafrica.org::37d26e5a-7e4d-4034-b7d7-ad2f07ff16e1" providerId="AD" clId="Web-{6661C637-3612-DCB2-605F-C0711BE91AC6}" dt="2024-02-26T06:46:35.924" v="569" actId="20577"/>
        <pc:sldMkLst>
          <pc:docMk/>
          <pc:sldMk cId="1621825904" sldId="274"/>
        </pc:sldMkLst>
        <pc:spChg chg="mod">
          <ac:chgData name="Nancy Kamulete" userId="S::cba.intern@ihmafrica.org::37d26e5a-7e4d-4034-b7d7-ad2f07ff16e1" providerId="AD" clId="Web-{6661C637-3612-DCB2-605F-C0711BE91AC6}" dt="2024-02-26T06:02:11.476" v="7" actId="20577"/>
          <ac:spMkLst>
            <pc:docMk/>
            <pc:sldMk cId="1621825904" sldId="274"/>
            <ac:spMk id="2" creationId="{99A357EC-DC1A-9EA5-5DDC-4E880CE215F2}"/>
          </ac:spMkLst>
        </pc:spChg>
        <pc:spChg chg="mod">
          <ac:chgData name="Nancy Kamulete" userId="S::cba.intern@ihmafrica.org::37d26e5a-7e4d-4034-b7d7-ad2f07ff16e1" providerId="AD" clId="Web-{6661C637-3612-DCB2-605F-C0711BE91AC6}" dt="2024-02-26T06:46:35.924" v="569" actId="20577"/>
          <ac:spMkLst>
            <pc:docMk/>
            <pc:sldMk cId="1621825904" sldId="274"/>
            <ac:spMk id="3" creationId="{2A751D45-CFCE-38F2-10B0-8A275845A2E7}"/>
          </ac:spMkLst>
        </pc:spChg>
        <pc:spChg chg="del">
          <ac:chgData name="Nancy Kamulete" userId="S::cba.intern@ihmafrica.org::37d26e5a-7e4d-4034-b7d7-ad2f07ff16e1" providerId="AD" clId="Web-{6661C637-3612-DCB2-605F-C0711BE91AC6}" dt="2024-02-26T06:02:17.148" v="8"/>
          <ac:spMkLst>
            <pc:docMk/>
            <pc:sldMk cId="1621825904" sldId="274"/>
            <ac:spMk id="4" creationId="{70E0BDD7-2EA4-B830-06A5-7710BE5307B7}"/>
          </ac:spMkLst>
        </pc:spChg>
        <pc:spChg chg="del">
          <ac:chgData name="Nancy Kamulete" userId="S::cba.intern@ihmafrica.org::37d26e5a-7e4d-4034-b7d7-ad2f07ff16e1" providerId="AD" clId="Web-{6661C637-3612-DCB2-605F-C0711BE91AC6}" dt="2024-02-26T06:02:35.117" v="11"/>
          <ac:spMkLst>
            <pc:docMk/>
            <pc:sldMk cId="1621825904" sldId="274"/>
            <ac:spMk id="5" creationId="{2A70657F-AB1B-8831-D456-7B2AD322F661}"/>
          </ac:spMkLst>
        </pc:spChg>
        <pc:spChg chg="del">
          <ac:chgData name="Nancy Kamulete" userId="S::cba.intern@ihmafrica.org::37d26e5a-7e4d-4034-b7d7-ad2f07ff16e1" providerId="AD" clId="Web-{6661C637-3612-DCB2-605F-C0711BE91AC6}" dt="2024-02-26T06:02:21.992" v="9"/>
          <ac:spMkLst>
            <pc:docMk/>
            <pc:sldMk cId="1621825904" sldId="274"/>
            <ac:spMk id="6" creationId="{E79BA628-A3AB-BD8F-9545-FCAD43343058}"/>
          </ac:spMkLst>
        </pc:spChg>
        <pc:spChg chg="del">
          <ac:chgData name="Nancy Kamulete" userId="S::cba.intern@ihmafrica.org::37d26e5a-7e4d-4034-b7d7-ad2f07ff16e1" providerId="AD" clId="Web-{6661C637-3612-DCB2-605F-C0711BE91AC6}" dt="2024-02-26T06:02:28.789" v="10"/>
          <ac:spMkLst>
            <pc:docMk/>
            <pc:sldMk cId="1621825904" sldId="274"/>
            <ac:spMk id="7" creationId="{3CBC8754-A1E1-8549-91CE-7D84052E778D}"/>
          </ac:spMkLst>
        </pc:spChg>
        <pc:picChg chg="add mod modCrop">
          <ac:chgData name="Nancy Kamulete" userId="S::cba.intern@ihmafrica.org::37d26e5a-7e4d-4034-b7d7-ad2f07ff16e1" providerId="AD" clId="Web-{6661C637-3612-DCB2-605F-C0711BE91AC6}" dt="2024-02-26T06:06:09.559" v="82" actId="1076"/>
          <ac:picMkLst>
            <pc:docMk/>
            <pc:sldMk cId="1621825904" sldId="274"/>
            <ac:picMk id="9" creationId="{800D0F26-8FF0-3763-918B-94B60C676EFB}"/>
          </ac:picMkLst>
        </pc:picChg>
      </pc:sldChg>
      <pc:sldChg chg="delSp modSp new">
        <pc:chgData name="Nancy Kamulete" userId="S::cba.intern@ihmafrica.org::37d26e5a-7e4d-4034-b7d7-ad2f07ff16e1" providerId="AD" clId="Web-{6661C637-3612-DCB2-605F-C0711BE91AC6}" dt="2024-02-26T06:46:57.159" v="587" actId="20577"/>
        <pc:sldMkLst>
          <pc:docMk/>
          <pc:sldMk cId="1765696331" sldId="275"/>
        </pc:sldMkLst>
        <pc:spChg chg="mod">
          <ac:chgData name="Nancy Kamulete" userId="S::cba.intern@ihmafrica.org::37d26e5a-7e4d-4034-b7d7-ad2f07ff16e1" providerId="AD" clId="Web-{6661C637-3612-DCB2-605F-C0711BE91AC6}" dt="2024-02-26T06:06:37.403" v="89" actId="1076"/>
          <ac:spMkLst>
            <pc:docMk/>
            <pc:sldMk cId="1765696331" sldId="275"/>
            <ac:spMk id="2" creationId="{8AABF278-FE73-455A-5AA5-0B1AC8E3080C}"/>
          </ac:spMkLst>
        </pc:spChg>
        <pc:spChg chg="mod">
          <ac:chgData name="Nancy Kamulete" userId="S::cba.intern@ihmafrica.org::37d26e5a-7e4d-4034-b7d7-ad2f07ff16e1" providerId="AD" clId="Web-{6661C637-3612-DCB2-605F-C0711BE91AC6}" dt="2024-02-26T06:46:57.159" v="587" actId="20577"/>
          <ac:spMkLst>
            <pc:docMk/>
            <pc:sldMk cId="1765696331" sldId="275"/>
            <ac:spMk id="3" creationId="{3B4111DC-5EB3-CD36-6182-49FB80C2AA1C}"/>
          </ac:spMkLst>
        </pc:spChg>
        <pc:spChg chg="del mod">
          <ac:chgData name="Nancy Kamulete" userId="S::cba.intern@ihmafrica.org::37d26e5a-7e4d-4034-b7d7-ad2f07ff16e1" providerId="AD" clId="Web-{6661C637-3612-DCB2-605F-C0711BE91AC6}" dt="2024-02-26T06:06:24.653" v="85"/>
          <ac:spMkLst>
            <pc:docMk/>
            <pc:sldMk cId="1765696331" sldId="275"/>
            <ac:spMk id="4" creationId="{5D138914-B44E-CC9E-A18E-CACDE9591AFF}"/>
          </ac:spMkLst>
        </pc:spChg>
      </pc:sldChg>
    </pc:docChg>
  </pc:docChgLst>
  <pc:docChgLst>
    <pc:chgData name="Nancy Kamulete" userId="S::cba.intern@ihmafrica.org::37d26e5a-7e4d-4034-b7d7-ad2f07ff16e1" providerId="AD" clId="Web-{A82E6EF9-BA92-F9C1-998F-CE55F2EB4A34}"/>
    <pc:docChg chg="addSld modSld">
      <pc:chgData name="Nancy Kamulete" userId="S::cba.intern@ihmafrica.org::37d26e5a-7e4d-4034-b7d7-ad2f07ff16e1" providerId="AD" clId="Web-{A82E6EF9-BA92-F9C1-998F-CE55F2EB4A34}" dt="2024-02-27T07:02:14.478" v="72" actId="1076"/>
      <pc:docMkLst>
        <pc:docMk/>
      </pc:docMkLst>
      <pc:sldChg chg="addSp delSp modSp new">
        <pc:chgData name="Nancy Kamulete" userId="S::cba.intern@ihmafrica.org::37d26e5a-7e4d-4034-b7d7-ad2f07ff16e1" providerId="AD" clId="Web-{A82E6EF9-BA92-F9C1-998F-CE55F2EB4A34}" dt="2024-02-27T07:02:14.478" v="72" actId="1076"/>
        <pc:sldMkLst>
          <pc:docMk/>
          <pc:sldMk cId="2001641538" sldId="276"/>
        </pc:sldMkLst>
        <pc:spChg chg="del">
          <ac:chgData name="Nancy Kamulete" userId="S::cba.intern@ihmafrica.org::37d26e5a-7e4d-4034-b7d7-ad2f07ff16e1" providerId="AD" clId="Web-{A82E6EF9-BA92-F9C1-998F-CE55F2EB4A34}" dt="2024-02-27T06:55:10.441" v="4"/>
          <ac:spMkLst>
            <pc:docMk/>
            <pc:sldMk cId="2001641538" sldId="276"/>
            <ac:spMk id="2" creationId="{8024D82C-87D3-E98A-D7F4-1129A6F76B75}"/>
          </ac:spMkLst>
        </pc:spChg>
        <pc:spChg chg="mod">
          <ac:chgData name="Nancy Kamulete" userId="S::cba.intern@ihmafrica.org::37d26e5a-7e4d-4034-b7d7-ad2f07ff16e1" providerId="AD" clId="Web-{A82E6EF9-BA92-F9C1-998F-CE55F2EB4A34}" dt="2024-02-27T07:02:14.478" v="72" actId="1076"/>
          <ac:spMkLst>
            <pc:docMk/>
            <pc:sldMk cId="2001641538" sldId="276"/>
            <ac:spMk id="3" creationId="{DF9510D4-43F0-88C0-C1B0-867E8A321E6D}"/>
          </ac:spMkLst>
        </pc:spChg>
        <pc:spChg chg="del">
          <ac:chgData name="Nancy Kamulete" userId="S::cba.intern@ihmafrica.org::37d26e5a-7e4d-4034-b7d7-ad2f07ff16e1" providerId="AD" clId="Web-{A82E6EF9-BA92-F9C1-998F-CE55F2EB4A34}" dt="2024-02-27T06:54:57.597" v="1"/>
          <ac:spMkLst>
            <pc:docMk/>
            <pc:sldMk cId="2001641538" sldId="276"/>
            <ac:spMk id="4" creationId="{2D73EA65-41E6-2A57-FC76-27FAFFA6852F}"/>
          </ac:spMkLst>
        </pc:spChg>
        <pc:spChg chg="del">
          <ac:chgData name="Nancy Kamulete" userId="S::cba.intern@ihmafrica.org::37d26e5a-7e4d-4034-b7d7-ad2f07ff16e1" providerId="AD" clId="Web-{A82E6EF9-BA92-F9C1-998F-CE55F2EB4A34}" dt="2024-02-27T06:55:02.785" v="3"/>
          <ac:spMkLst>
            <pc:docMk/>
            <pc:sldMk cId="2001641538" sldId="276"/>
            <ac:spMk id="5" creationId="{06166DFE-A2B9-C2E4-74E7-61F379CC7D06}"/>
          </ac:spMkLst>
        </pc:spChg>
        <pc:spChg chg="del">
          <ac:chgData name="Nancy Kamulete" userId="S::cba.intern@ihmafrica.org::37d26e5a-7e4d-4034-b7d7-ad2f07ff16e1" providerId="AD" clId="Web-{A82E6EF9-BA92-F9C1-998F-CE55F2EB4A34}" dt="2024-02-27T06:55:00.207" v="2"/>
          <ac:spMkLst>
            <pc:docMk/>
            <pc:sldMk cId="2001641538" sldId="276"/>
            <ac:spMk id="6" creationId="{203BF87F-4A78-0E5E-5F7C-0C137C756739}"/>
          </ac:spMkLst>
        </pc:spChg>
        <pc:spChg chg="del">
          <ac:chgData name="Nancy Kamulete" userId="S::cba.intern@ihmafrica.org::37d26e5a-7e4d-4034-b7d7-ad2f07ff16e1" providerId="AD" clId="Web-{A82E6EF9-BA92-F9C1-998F-CE55F2EB4A34}" dt="2024-02-27T06:55:16.925" v="5"/>
          <ac:spMkLst>
            <pc:docMk/>
            <pc:sldMk cId="2001641538" sldId="276"/>
            <ac:spMk id="7" creationId="{C8803E96-B504-254D-02E4-FFF10F4192B0}"/>
          </ac:spMkLst>
        </pc:spChg>
        <pc:picChg chg="add mod">
          <ac:chgData name="Nancy Kamulete" userId="S::cba.intern@ihmafrica.org::37d26e5a-7e4d-4034-b7d7-ad2f07ff16e1" providerId="AD" clId="Web-{A82E6EF9-BA92-F9C1-998F-CE55F2EB4A34}" dt="2024-02-27T06:56:17.036" v="12" actId="1076"/>
          <ac:picMkLst>
            <pc:docMk/>
            <pc:sldMk cId="2001641538" sldId="276"/>
            <ac:picMk id="9" creationId="{65B4A38D-0630-DC7A-672E-C3DD917BE8BA}"/>
          </ac:picMkLst>
        </pc:picChg>
      </pc:sldChg>
    </pc:docChg>
  </pc:docChgLst>
  <pc:docChgLst>
    <pc:chgData name="Nancy Kamulete" userId="S::cba.intern@ihmafrica.org::37d26e5a-7e4d-4034-b7d7-ad2f07ff16e1" providerId="AD" clId="Web-{65DDA276-0D55-25BE-142E-A9FD39637719}"/>
    <pc:docChg chg="modSld">
      <pc:chgData name="Nancy Kamulete" userId="S::cba.intern@ihmafrica.org::37d26e5a-7e4d-4034-b7d7-ad2f07ff16e1" providerId="AD" clId="Web-{65DDA276-0D55-25BE-142E-A9FD39637719}" dt="2024-02-27T08:37:17.744" v="142" actId="20577"/>
      <pc:docMkLst>
        <pc:docMk/>
      </pc:docMkLst>
      <pc:sldChg chg="modSp">
        <pc:chgData name="Nancy Kamulete" userId="S::cba.intern@ihmafrica.org::37d26e5a-7e4d-4034-b7d7-ad2f07ff16e1" providerId="AD" clId="Web-{65DDA276-0D55-25BE-142E-A9FD39637719}" dt="2024-02-27T08:34:32.666" v="43" actId="20577"/>
        <pc:sldMkLst>
          <pc:docMk/>
          <pc:sldMk cId="1721841647" sldId="266"/>
        </pc:sldMkLst>
        <pc:spChg chg="mod">
          <ac:chgData name="Nancy Kamulete" userId="S::cba.intern@ihmafrica.org::37d26e5a-7e4d-4034-b7d7-ad2f07ff16e1" providerId="AD" clId="Web-{65DDA276-0D55-25BE-142E-A9FD39637719}" dt="2024-02-27T08:34:32.666" v="43" actId="20577"/>
          <ac:spMkLst>
            <pc:docMk/>
            <pc:sldMk cId="1721841647" sldId="266"/>
            <ac:spMk id="3" creationId="{0957B5A0-5976-4FBC-9F15-908902EAE359}"/>
          </ac:spMkLst>
        </pc:spChg>
      </pc:sldChg>
      <pc:sldChg chg="modSp">
        <pc:chgData name="Nancy Kamulete" userId="S::cba.intern@ihmafrica.org::37d26e5a-7e4d-4034-b7d7-ad2f07ff16e1" providerId="AD" clId="Web-{65DDA276-0D55-25BE-142E-A9FD39637719}" dt="2024-02-27T08:35:50.728" v="109" actId="20577"/>
        <pc:sldMkLst>
          <pc:docMk/>
          <pc:sldMk cId="4056903933" sldId="271"/>
        </pc:sldMkLst>
        <pc:spChg chg="mod">
          <ac:chgData name="Nancy Kamulete" userId="S::cba.intern@ihmafrica.org::37d26e5a-7e4d-4034-b7d7-ad2f07ff16e1" providerId="AD" clId="Web-{65DDA276-0D55-25BE-142E-A9FD39637719}" dt="2024-02-27T08:35:50.728" v="109" actId="20577"/>
          <ac:spMkLst>
            <pc:docMk/>
            <pc:sldMk cId="4056903933" sldId="271"/>
            <ac:spMk id="3" creationId="{964D7B46-6027-3692-D1FF-5C00C6A432DD}"/>
          </ac:spMkLst>
        </pc:spChg>
      </pc:sldChg>
      <pc:sldChg chg="modSp">
        <pc:chgData name="Nancy Kamulete" userId="S::cba.intern@ihmafrica.org::37d26e5a-7e4d-4034-b7d7-ad2f07ff16e1" providerId="AD" clId="Web-{65DDA276-0D55-25BE-142E-A9FD39637719}" dt="2024-02-27T08:36:33.119" v="125" actId="20577"/>
        <pc:sldMkLst>
          <pc:docMk/>
          <pc:sldMk cId="3029927806" sldId="272"/>
        </pc:sldMkLst>
        <pc:spChg chg="mod">
          <ac:chgData name="Nancy Kamulete" userId="S::cba.intern@ihmafrica.org::37d26e5a-7e4d-4034-b7d7-ad2f07ff16e1" providerId="AD" clId="Web-{65DDA276-0D55-25BE-142E-A9FD39637719}" dt="2024-02-27T08:36:33.119" v="125" actId="20577"/>
          <ac:spMkLst>
            <pc:docMk/>
            <pc:sldMk cId="3029927806" sldId="272"/>
            <ac:spMk id="3" creationId="{E4FCE129-27EA-36E6-017B-6A335823362E}"/>
          </ac:spMkLst>
        </pc:spChg>
      </pc:sldChg>
      <pc:sldChg chg="modSp">
        <pc:chgData name="Nancy Kamulete" userId="S::cba.intern@ihmafrica.org::37d26e5a-7e4d-4034-b7d7-ad2f07ff16e1" providerId="AD" clId="Web-{65DDA276-0D55-25BE-142E-A9FD39637719}" dt="2024-02-27T08:36:54.682" v="132" actId="20577"/>
        <pc:sldMkLst>
          <pc:docMk/>
          <pc:sldMk cId="314399074" sldId="273"/>
        </pc:sldMkLst>
        <pc:spChg chg="mod">
          <ac:chgData name="Nancy Kamulete" userId="S::cba.intern@ihmafrica.org::37d26e5a-7e4d-4034-b7d7-ad2f07ff16e1" providerId="AD" clId="Web-{65DDA276-0D55-25BE-142E-A9FD39637719}" dt="2024-02-27T08:36:54.682" v="132" actId="20577"/>
          <ac:spMkLst>
            <pc:docMk/>
            <pc:sldMk cId="314399074" sldId="273"/>
            <ac:spMk id="3" creationId="{1E366DC2-1725-B6AC-BFF0-97244CCD1D6D}"/>
          </ac:spMkLst>
        </pc:spChg>
      </pc:sldChg>
      <pc:sldChg chg="modSp">
        <pc:chgData name="Nancy Kamulete" userId="S::cba.intern@ihmafrica.org::37d26e5a-7e4d-4034-b7d7-ad2f07ff16e1" providerId="AD" clId="Web-{65DDA276-0D55-25BE-142E-A9FD39637719}" dt="2024-02-27T08:37:17.744" v="142" actId="20577"/>
        <pc:sldMkLst>
          <pc:docMk/>
          <pc:sldMk cId="1765696331" sldId="275"/>
        </pc:sldMkLst>
        <pc:spChg chg="mod">
          <ac:chgData name="Nancy Kamulete" userId="S::cba.intern@ihmafrica.org::37d26e5a-7e4d-4034-b7d7-ad2f07ff16e1" providerId="AD" clId="Web-{65DDA276-0D55-25BE-142E-A9FD39637719}" dt="2024-02-27T08:37:17.744" v="142" actId="20577"/>
          <ac:spMkLst>
            <pc:docMk/>
            <pc:sldMk cId="1765696331" sldId="275"/>
            <ac:spMk id="3" creationId="{3B4111DC-5EB3-CD36-6182-49FB80C2AA1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4C3C3A6-B337-4D83-9CDB-B9C35780FF7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1C79A68-3D73-4695-8C1E-3CDBCB536D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B97C6B7-F63D-48F8-8C65-A57506B0F13B}" type="datetimeFigureOut">
              <a:rPr lang="en-US" smtClean="0"/>
              <a:t>2/27/2024</a:t>
            </a:fld>
            <a:endParaRPr lang="en-US"/>
          </a:p>
        </p:txBody>
      </p:sp>
      <p:sp>
        <p:nvSpPr>
          <p:cNvPr id="4" name="Footer Placeholder 3">
            <a:extLst>
              <a:ext uri="{FF2B5EF4-FFF2-40B4-BE49-F238E27FC236}">
                <a16:creationId xmlns:a16="http://schemas.microsoft.com/office/drawing/2014/main" id="{3CF5045C-A7CE-41D4-85C5-0E9ACEEF9B2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59ABD0F-F8EA-4B9F-8647-FC7D4AE3D83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4AB78DD-9481-4863-BCCC-946573546DA1}" type="slidenum">
              <a:rPr lang="en-US" smtClean="0"/>
              <a:t>‹#›</a:t>
            </a:fld>
            <a:endParaRPr lang="en-US"/>
          </a:p>
        </p:txBody>
      </p:sp>
    </p:spTree>
    <p:extLst>
      <p:ext uri="{BB962C8B-B14F-4D97-AF65-F5344CB8AC3E}">
        <p14:creationId xmlns:p14="http://schemas.microsoft.com/office/powerpoint/2010/main" val="585040323"/>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2T08:33:26.041"/>
    </inkml:context>
    <inkml:brush xml:id="br0">
      <inkml:brushProperty name="width" value="0.035" units="cm"/>
      <inkml:brushProperty name="height" value="0.035" units="cm"/>
      <inkml:brushProperty name="color" value="#E71224"/>
    </inkml:brush>
  </inkml:definitions>
  <inkml:trace contextRef="#ctx0" brushRef="#br0">174 1630 24575,'792'-15'0,"392"10"0,-403 67 0,-451-30 0,1215 99 0,-795-14 0,-719-111 0,33 4 0,109 3 0,66-15 0,-83 0 0,-77 1-14,631-18-449,1209-64 367,-1711 86-5,263-5 508,-338-5-274,199-35 1,10-8-134,-227 27 0,403 1-542,-383 22-2,10-2 456,1456 7-3768,-840 48 3454,-439-19 3567,-191-25-2071,142-8 0,-120-4-1015,2 4-79,433-17 0,-510 12 0,-48 3 0,0 0 0,0-2 0,-1-2 0,42-11 0,-39 7 0,0 1 0,63-7 0,-86 14 0,-1-1 0,0-1 0,1 0 0,-1 0 0,14-8 0,15-6 0,40-18 0,-64 28 0,1 0 0,0 0 0,0 2 0,0-1 0,0 2 0,1 0 0,30-4 0,-21 7 0,1-2 0,-1 0 0,0-2 0,39-13 0,-34 10 0,50-8 0,-47 11 0,40-13 0,-51 13 0,-1 0 0,2 2 0,-1 0 0,24 1 0,-4-1 0,-18 0 0,0-1 0,38-12 0,-39 9 0,1 1 0,36-4 0,89-14 0,-99 14 0,65-5 0,-70 13 0,0-3 0,0-1 0,0-1 0,82-28 0,-68 18 0,-46 15 0,0-1 0,0-1 0,-1 0 0,1 0 0,-1-1 0,19-12 0,25-14 0,-44 26 0,0-1 0,-1 0 0,1-1 0,10-8 0,-18 12 0,0 0 0,0-1 0,0 1 0,0-1 0,-1 1 0,0-1 0,1 0 0,-1 0 0,0 0 0,-1 0 0,1-1 0,-1 1 0,0 0 0,0-1 0,1-5 0,-1-4 0,0-1 0,0 0 0,-1 1 0,-4-24 0,3 31 0,-1 0 0,0 0 0,0 1 0,0-1 0,-1 1 0,0-1 0,0 1 0,-1 0 0,0 0 0,0 1 0,-8-10 0,-89-106 0,64 83 0,-2 2 0,-43-31 0,-35-27 0,-5-4 0,-14 16 0,97 60 0,-22-15 0,33 20 0,0 1 0,0 1 0,-55-20 0,-36-14 0,78 40 0,-1 1 0,0 2 0,1 2 0,-85 2 0,77 2 0,-1-3 0,-49-8 0,7 2 0,65 7 0,0 0 0,1-2 0,-33-8 0,21 3 0,-1 1 0,1 3 0,-49-2 0,-43-5 0,111 9 0,-80-13 0,-174-5 0,226 19 0,-49-8 0,-45-2 0,-45 0 0,19 1 0,94 9 0,-257-12 0,225 4 0,-291-14 0,353 24 0,-1-2 0,-67-11 0,55 6 0,-1 2 0,-96 5 0,72 1 0,-85 12 0,20 0 0,-97-1 0,-99 2 0,-544-15 0,733 13 0,11 1 0,-682-12 0,395-3 0,-2157 2 0,2187-12 0,9-1 0,52 28 0,-30-4 0,262-12 0,78 3 0,1 2 0,0 0 0,0 2 0,0 0 0,-41 18 0,18-7 0,34-14 0,1 0 0,0 0 0,-1-2 0,-29 0 0,29-1 0,-1 1 0,1 0 0,-1 1 0,-15 4 0,-76 32 0,84-28 0,-1 0 0,0-2 0,0-1 0,-1-1 0,-47 5 0,-307-10 0,176-3 0,128 2 0,-119-15 0,94 3 0,57 8 0,0-2 0,-56-16 0,79 18 0,0-1 0,-1 2 0,-30 0 0,26 2 0,-44-9 0,55 7 0,-1 0 0,1-2 0,1 0 0,-1-1 0,1 0 0,-17-10 0,24 12 0,-1 1 0,1-1 0,-1 2 0,0-1 0,0 1 0,0 0 0,0 1 0,-14-1 0,-71 3 0,45 1 0,-506-1 0,372-15 0,91 5 0,44 5 0,-379-19 0,328 25 0,-108-4 0,125-10 0,50 7 0,-54-3 0,-457 9 0,517 1 0,1 0 0,-30 7 0,28-4 0,-43 2 0,42-6 0,-1 1 0,-50 10 0,14-5 0,55-7 0,0 0 0,-1 0 0,1 1 0,0 1 0,0 0 0,0 0 0,0 1 0,0 0 0,-12 6 0,0 2 0,0-1 0,0-1 0,-42 11 0,33-10 0,-33 13 0,58-20 0,0 1 0,0-1 0,1 1 0,-1 0 0,1 0 0,0 0 0,0 0 0,0 1 0,1 0 0,-1 0 0,1 0 0,0 0 0,0 0 0,1 1 0,0-1 0,-3 11 0,-2 10 0,1 0 0,-3 36 0,7-50 0,-5 72 0,6 124 0,2-99 0,1-93 0,0 0 0,1-1 0,1 1 0,0-1 0,1 0 0,1 0 0,0-1 0,15 26 0,17 43 0,-17-21 0,21 55 0,-31-86 0,-2 0 0,-1 1 0,-1 0 0,4 58 0,-10-84 15,1-1 0,0 1 0,0 0 0,0-1 0,0 1-1,1-1 1,0 0 0,4 6 0,-3-5-315,-1 0 0,1 1 1,-1 0-1,3 9 0,-3-3-6526</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2T08:33:30.439"/>
    </inkml:context>
    <inkml:brush xml:id="br0">
      <inkml:brushProperty name="width" value="0.035" units="cm"/>
      <inkml:brushProperty name="height" value="0.035" units="cm"/>
      <inkml:brushProperty name="color" value="#E71224"/>
    </inkml:brush>
  </inkml:definitions>
  <inkml:trace contextRef="#ctx0" brushRef="#br0">0 1 24575,'0'0'0,"0"4"0,4 2 0,6-1 0,5-1 0,0 3 0,-3 1-8191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2T08:33:31.807"/>
    </inkml:context>
    <inkml:brush xml:id="br0">
      <inkml:brushProperty name="width" value="0.035" units="cm"/>
      <inkml:brushProperty name="height" value="0.035" units="cm"/>
      <inkml:brushProperty name="color" value="#E71224"/>
    </inkml:brush>
  </inkml:definitions>
  <inkml:trace contextRef="#ctx0" brushRef="#br0">1 1 24575,'0'0'-8191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2T08:38:11.475"/>
    </inkml:context>
    <inkml:brush xml:id="br0">
      <inkml:brushProperty name="width" value="0.035" units="cm"/>
      <inkml:brushProperty name="height" value="0.035" units="cm"/>
      <inkml:brushProperty name="color" value="#E71224"/>
    </inkml:brush>
  </inkml:definitions>
  <inkml:trace contextRef="#ctx0" brushRef="#br0">1 619 24575,'0'27'0,"0"0"0,1 0 0,2 0 0,1-1 0,1 1 0,11 35 0,36 111 0,-30-100 0,-16-47 0,2-1 0,15 32 0,-13-32 0,15 48 0,-19-51 0,2 1 0,17 38 0,60 115 0,-37-93 0,5-2 0,2-3 0,4-2 0,4-3 0,2-2 0,81 66 0,21-4 0,-136-111 0,1-1 0,2-2 0,56 23 0,-41-24 0,2-2 0,0-2 0,0-3 0,1-2 0,1-2 0,-1-3 0,73-2 0,-57-6 0,-1-3 0,0-3 0,-1-3 0,0-3 0,84-32 0,130-52 0,-220 76 0,62-34 0,-11 3 0,-11 11 0,240-113 0,-71 34 0,-247 114 0,-9 4 0,1 0 0,0 1 0,0 0 0,0 1 0,26-1 0,73 4 0,-86 2 0,0-2 0,0 0 0,-1-2 0,1-1 0,27-7 0,-42 7 0,31-9 0,50-7 0,-64 12 0,0 0 0,-1-2 0,-1-1 0,1-1 0,-2-1 0,0-2 0,0-1 0,43-32 0,-59 37 0,-1 0 0,0-1 0,0-1 0,-1 1 0,0-1 0,-1-1 0,-1 1 0,7-19 0,-9 24 0,30-79 0,26-96 0,-47 141 0,-6 8 0,-2 1 0,-1-1 0,-1 0 0,-2 0 0,-5-57 0,2 0 0,2 39 0,1 11 0,-1 0 0,-12-78 0,9 106 0,1 1 0,-2-1 0,0 1 0,0 0 0,-1 0 0,0 0 0,0 1 0,-2 0 0,1 0 0,-1 0 0,-1 1 0,1 0 0,-1 0 0,-15-11 0,-180-121 0,-1 0 0,176 120 0,-1 2 0,-1 1 0,-43-19 0,52 28 0,0 2 0,-1 0 0,0 2 0,0 0 0,-33-2 0,-116 1 0,139 6 0,-159 0 0,-683 3 0,749 0 0,0 6 0,-233 46 0,234-26 0,-182 44 0,161-36 0,-217 66 0,279-70 0,48-17 0,-1-2 0,0-2 0,-1-1 0,0-2 0,-45 6 0,-35 1 0,64-8 0,27-4 0,1 0 0,0 2 0,0 1 0,1 1 0,-25 12 0,46-19 0,0 1 0,1 0 0,-1 0 0,0 0 0,0 0 0,1 0 0,0 1 0,-1-1 0,1 1 0,0 0 0,0 0 0,0 0 0,1 0 0,-1 0 0,1 0 0,-1 0 0,1 0 0,0 0 0,0 1 0,1-1 0,-1 0 0,0 7 0,1 5 0,1 1 0,0-1 0,1 0 0,5 17 0,2 30 0,-3-18-1365,-1-28-5461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09A0FA-2191-4F92-A1E4-6EB4598AC4EC}" type="datetimeFigureOut">
              <a:rPr lang="en-US" smtClean="0"/>
              <a:t>2/27/2024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3359F2-43EF-4812-9DC0-98C0B1A40681}" type="slidenum">
              <a:rPr lang="en-US" smtClean="0"/>
              <a:t>‹#›</a:t>
            </a:fld>
            <a:endParaRPr lang="en-US" dirty="0"/>
          </a:p>
        </p:txBody>
      </p:sp>
    </p:spTree>
    <p:extLst>
      <p:ext uri="{BB962C8B-B14F-4D97-AF65-F5344CB8AC3E}">
        <p14:creationId xmlns:p14="http://schemas.microsoft.com/office/powerpoint/2010/main" val="4701116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1937252-EACE-4232-855F-5C47E3F8B087}"/>
              </a:ext>
            </a:extLst>
          </p:cNvPr>
          <p:cNvSpPr>
            <a:spLocks noGrp="1"/>
          </p:cNvSpPr>
          <p:nvPr>
            <p:ph type="ctrTitle"/>
          </p:nvPr>
        </p:nvSpPr>
        <p:spPr>
          <a:xfrm>
            <a:off x="581191" y="704088"/>
            <a:ext cx="10993549" cy="1499616"/>
          </a:xfrm>
        </p:spPr>
        <p:txBody>
          <a:bodyPr/>
          <a:lstStyle/>
          <a:p>
            <a:r>
              <a:rPr lang="en-US"/>
              <a:t>Click to edit Master title style</a:t>
            </a:r>
            <a:endParaRPr lang="en-US" dirty="0"/>
          </a:p>
        </p:txBody>
      </p:sp>
      <p:sp>
        <p:nvSpPr>
          <p:cNvPr id="16" name="Subtitle 2">
            <a:extLst>
              <a:ext uri="{FF2B5EF4-FFF2-40B4-BE49-F238E27FC236}">
                <a16:creationId xmlns:a16="http://schemas.microsoft.com/office/drawing/2014/main" id="{3507450D-E801-41C1-9FD7-923530A06BD4}"/>
              </a:ext>
            </a:extLst>
          </p:cNvPr>
          <p:cNvSpPr>
            <a:spLocks noGrp="1"/>
          </p:cNvSpPr>
          <p:nvPr>
            <p:ph type="subTitle" idx="1"/>
          </p:nvPr>
        </p:nvSpPr>
        <p:spPr>
          <a:xfrm>
            <a:off x="581194" y="2495445"/>
            <a:ext cx="10993546" cy="468233"/>
          </a:xfrm>
        </p:spPr>
        <p:txBody>
          <a:bodyPr/>
          <a:lstStyle>
            <a:lvl1pPr marL="0" indent="0">
              <a:buNone/>
              <a:defRPr/>
            </a:lvl1pPr>
          </a:lstStyle>
          <a:p>
            <a:r>
              <a:rPr lang="en-US"/>
              <a:t>Click to edit Master subtitle style</a:t>
            </a:r>
            <a:endParaRPr lang="en-US" dirty="0"/>
          </a:p>
        </p:txBody>
      </p:sp>
      <p:sp>
        <p:nvSpPr>
          <p:cNvPr id="25" name="Picture Placeholder 24">
            <a:extLst>
              <a:ext uri="{FF2B5EF4-FFF2-40B4-BE49-F238E27FC236}">
                <a16:creationId xmlns:a16="http://schemas.microsoft.com/office/drawing/2014/main" id="{CBA6DBC1-39A1-48A6-8B81-3CD966D06E81}"/>
              </a:ext>
            </a:extLst>
          </p:cNvPr>
          <p:cNvSpPr>
            <a:spLocks noGrp="1"/>
          </p:cNvSpPr>
          <p:nvPr>
            <p:ph type="pic" sz="quarter" idx="13"/>
          </p:nvPr>
        </p:nvSpPr>
        <p:spPr>
          <a:xfrm>
            <a:off x="448056" y="3081528"/>
            <a:ext cx="11265408" cy="3310128"/>
          </a:xfrm>
          <a:solidFill>
            <a:schemeClr val="accent2"/>
          </a:solidFill>
        </p:spPr>
        <p:txBody>
          <a:bodyPr/>
          <a:lstStyle/>
          <a:p>
            <a:r>
              <a:rPr lang="en-US"/>
              <a:t>Click icon to add picture</a:t>
            </a:r>
            <a:endParaRPr lang="en-US" dirty="0"/>
          </a:p>
        </p:txBody>
      </p:sp>
    </p:spTree>
    <p:extLst>
      <p:ext uri="{BB962C8B-B14F-4D97-AF65-F5344CB8AC3E}">
        <p14:creationId xmlns:p14="http://schemas.microsoft.com/office/powerpoint/2010/main" val="34252831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581191" y="2250891"/>
            <a:ext cx="3200400" cy="557784"/>
          </a:xfrm>
        </p:spPr>
        <p:txBody>
          <a:bodyPr anchor="ctr">
            <a:noAutofit/>
          </a:bodyPr>
          <a:lstStyle>
            <a:lvl1pPr marL="0" indent="0">
              <a:buNone/>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32004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412343" y="2250891"/>
            <a:ext cx="3200400" cy="553373"/>
          </a:xfrm>
        </p:spPr>
        <p:txBody>
          <a:bodyPr anchor="ctr">
            <a:noAutofit/>
          </a:bodyPr>
          <a:lstStyle>
            <a:lvl1pPr marL="0" marR="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a:pPr>
            <a:r>
              <a:rPr lang="en-US"/>
              <a:t>Click to edit Master text styles</a:t>
            </a:r>
          </a:p>
        </p:txBody>
      </p:sp>
      <p:sp>
        <p:nvSpPr>
          <p:cNvPr id="6" name="Content Placeholder 5"/>
          <p:cNvSpPr>
            <a:spLocks noGrp="1"/>
          </p:cNvSpPr>
          <p:nvPr>
            <p:ph sz="quarter" idx="4"/>
          </p:nvPr>
        </p:nvSpPr>
        <p:spPr>
          <a:xfrm>
            <a:off x="4412341" y="2926051"/>
            <a:ext cx="32004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4">
            <a:extLst>
              <a:ext uri="{FF2B5EF4-FFF2-40B4-BE49-F238E27FC236}">
                <a16:creationId xmlns:a16="http://schemas.microsoft.com/office/drawing/2014/main" id="{4F00371C-297D-40EF-8A7B-A4A10A3E0F58}"/>
              </a:ext>
            </a:extLst>
          </p:cNvPr>
          <p:cNvSpPr>
            <a:spLocks noGrp="1"/>
          </p:cNvSpPr>
          <p:nvPr>
            <p:ph type="body" sz="quarter" idx="13"/>
          </p:nvPr>
        </p:nvSpPr>
        <p:spPr>
          <a:xfrm>
            <a:off x="8243499" y="2250891"/>
            <a:ext cx="3200400" cy="553373"/>
          </a:xfrm>
        </p:spPr>
        <p:txBody>
          <a:bodyPr anchor="ctr">
            <a:noAutofit/>
          </a:bodyPr>
          <a:lstStyle>
            <a:lvl1pPr marL="0" marR="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a:pPr>
            <a:r>
              <a:rPr lang="en-US"/>
              <a:t>Click to edit Master text styles</a:t>
            </a:r>
          </a:p>
        </p:txBody>
      </p:sp>
      <p:sp>
        <p:nvSpPr>
          <p:cNvPr id="11" name="Content Placeholder 5">
            <a:extLst>
              <a:ext uri="{FF2B5EF4-FFF2-40B4-BE49-F238E27FC236}">
                <a16:creationId xmlns:a16="http://schemas.microsoft.com/office/drawing/2014/main" id="{54C654D6-9180-439B-AA80-A486173B740A}"/>
              </a:ext>
            </a:extLst>
          </p:cNvPr>
          <p:cNvSpPr>
            <a:spLocks noGrp="1"/>
          </p:cNvSpPr>
          <p:nvPr>
            <p:ph sz="quarter" idx="14"/>
          </p:nvPr>
        </p:nvSpPr>
        <p:spPr>
          <a:xfrm>
            <a:off x="8243497" y="2926051"/>
            <a:ext cx="32004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7"/>
          <p:cNvSpPr>
            <a:spLocks noGrp="1"/>
          </p:cNvSpPr>
          <p:nvPr>
            <p:ph type="ftr" sz="quarter" idx="11"/>
          </p:nvPr>
        </p:nvSpPr>
        <p:spPr/>
        <p:txBody>
          <a:bodyPr/>
          <a:lstStyle/>
          <a:p>
            <a:r>
              <a:rPr lang="en-US" dirty="0"/>
              <a:t>Sample Footer Text</a:t>
            </a:r>
          </a:p>
        </p:txBody>
      </p:sp>
      <p:sp>
        <p:nvSpPr>
          <p:cNvPr id="7" name="Date Placeholder 6"/>
          <p:cNvSpPr>
            <a:spLocks noGrp="1"/>
          </p:cNvSpPr>
          <p:nvPr>
            <p:ph type="dt" sz="half" idx="10"/>
          </p:nvPr>
        </p:nvSpPr>
        <p:spPr/>
        <p:txBody>
          <a:bodyPr/>
          <a:lstStyle/>
          <a:p>
            <a:r>
              <a:rPr lang="en-US"/>
              <a:t>20XX</a:t>
            </a:r>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1197359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7E7D0488-B202-4F7B-9F3C-5F3540449364}"/>
              </a:ext>
            </a:extLst>
          </p:cNvPr>
          <p:cNvSpPr>
            <a:spLocks noGrp="1"/>
          </p:cNvSpPr>
          <p:nvPr>
            <p:ph type="title"/>
          </p:nvPr>
        </p:nvSpPr>
        <p:spPr>
          <a:xfrm>
            <a:off x="581192" y="3986411"/>
            <a:ext cx="3568661" cy="1872388"/>
          </a:xfrm>
        </p:spPr>
        <p:txBody>
          <a:bodyPr anchor="ctr"/>
          <a:lstStyle/>
          <a:p>
            <a:pPr algn="r"/>
            <a:r>
              <a:rPr lang="en-US">
                <a:solidFill>
                  <a:schemeClr val="tx2"/>
                </a:solidFill>
              </a:rPr>
              <a:t>Click to edit Master title style</a:t>
            </a:r>
            <a:endParaRPr lang="en-US" dirty="0">
              <a:solidFill>
                <a:schemeClr val="tx2"/>
              </a:solidFill>
            </a:endParaRPr>
          </a:p>
        </p:txBody>
      </p:sp>
      <p:sp>
        <p:nvSpPr>
          <p:cNvPr id="12" name="Picture Placeholder 11">
            <a:extLst>
              <a:ext uri="{FF2B5EF4-FFF2-40B4-BE49-F238E27FC236}">
                <a16:creationId xmlns:a16="http://schemas.microsoft.com/office/drawing/2014/main" id="{5972A87D-479C-4157-A7C5-33D8FC7B2974}"/>
              </a:ext>
            </a:extLst>
          </p:cNvPr>
          <p:cNvSpPr>
            <a:spLocks noGrp="1"/>
          </p:cNvSpPr>
          <p:nvPr>
            <p:ph type="pic" sz="quarter" idx="13"/>
          </p:nvPr>
        </p:nvSpPr>
        <p:spPr>
          <a:xfrm>
            <a:off x="448056" y="768096"/>
            <a:ext cx="2578608" cy="2816352"/>
          </a:xfrm>
          <a:solidFill>
            <a:schemeClr val="accent2"/>
          </a:solidFill>
        </p:spPr>
        <p:txBody>
          <a:bodyPr/>
          <a:lstStyle/>
          <a:p>
            <a:r>
              <a:rPr lang="en-US"/>
              <a:t>Click icon to add picture</a:t>
            </a:r>
            <a:endParaRPr lang="en-US" dirty="0"/>
          </a:p>
        </p:txBody>
      </p:sp>
      <p:sp>
        <p:nvSpPr>
          <p:cNvPr id="13" name="Picture Placeholder 11">
            <a:extLst>
              <a:ext uri="{FF2B5EF4-FFF2-40B4-BE49-F238E27FC236}">
                <a16:creationId xmlns:a16="http://schemas.microsoft.com/office/drawing/2014/main" id="{78EE581A-A98D-4A1B-B826-3C60801D6672}"/>
              </a:ext>
            </a:extLst>
          </p:cNvPr>
          <p:cNvSpPr>
            <a:spLocks noGrp="1"/>
          </p:cNvSpPr>
          <p:nvPr>
            <p:ph type="pic" sz="quarter" idx="14"/>
          </p:nvPr>
        </p:nvSpPr>
        <p:spPr>
          <a:xfrm>
            <a:off x="3352800" y="768096"/>
            <a:ext cx="2578608" cy="2816352"/>
          </a:xfrm>
          <a:solidFill>
            <a:schemeClr val="accent2"/>
          </a:solidFill>
        </p:spPr>
        <p:txBody>
          <a:bodyPr/>
          <a:lstStyle/>
          <a:p>
            <a:r>
              <a:rPr lang="en-US"/>
              <a:t>Click icon to add picture</a:t>
            </a:r>
            <a:endParaRPr lang="en-US" dirty="0"/>
          </a:p>
        </p:txBody>
      </p:sp>
      <p:sp>
        <p:nvSpPr>
          <p:cNvPr id="14" name="Picture Placeholder 11">
            <a:extLst>
              <a:ext uri="{FF2B5EF4-FFF2-40B4-BE49-F238E27FC236}">
                <a16:creationId xmlns:a16="http://schemas.microsoft.com/office/drawing/2014/main" id="{16AE88BE-E502-4D34-AAE9-6EE48F1ACE29}"/>
              </a:ext>
            </a:extLst>
          </p:cNvPr>
          <p:cNvSpPr>
            <a:spLocks noGrp="1"/>
          </p:cNvSpPr>
          <p:nvPr>
            <p:ph type="pic" sz="quarter" idx="15"/>
          </p:nvPr>
        </p:nvSpPr>
        <p:spPr>
          <a:xfrm>
            <a:off x="6257544" y="768096"/>
            <a:ext cx="2578608" cy="2816352"/>
          </a:xfrm>
          <a:solidFill>
            <a:schemeClr val="accent2"/>
          </a:solidFill>
        </p:spPr>
        <p:txBody>
          <a:bodyPr/>
          <a:lstStyle/>
          <a:p>
            <a:r>
              <a:rPr lang="en-US"/>
              <a:t>Click icon to add picture</a:t>
            </a:r>
            <a:endParaRPr lang="en-US" dirty="0"/>
          </a:p>
        </p:txBody>
      </p:sp>
      <p:sp>
        <p:nvSpPr>
          <p:cNvPr id="16" name="Picture Placeholder 11">
            <a:extLst>
              <a:ext uri="{FF2B5EF4-FFF2-40B4-BE49-F238E27FC236}">
                <a16:creationId xmlns:a16="http://schemas.microsoft.com/office/drawing/2014/main" id="{9FD0C6B3-E0D9-4177-8079-178D1B0F530D}"/>
              </a:ext>
            </a:extLst>
          </p:cNvPr>
          <p:cNvSpPr>
            <a:spLocks noGrp="1"/>
          </p:cNvSpPr>
          <p:nvPr>
            <p:ph type="pic" sz="quarter" idx="16"/>
          </p:nvPr>
        </p:nvSpPr>
        <p:spPr>
          <a:xfrm>
            <a:off x="9162288" y="768096"/>
            <a:ext cx="2578608" cy="2816352"/>
          </a:xfrm>
          <a:solidFill>
            <a:schemeClr val="accent2"/>
          </a:solidFill>
        </p:spPr>
        <p:txBody>
          <a:bodyPr/>
          <a:lstStyle/>
          <a:p>
            <a:r>
              <a:rPr lang="en-US"/>
              <a:t>Click icon to add picture</a:t>
            </a:r>
            <a:endParaRPr lang="en-US" dirty="0"/>
          </a:p>
        </p:txBody>
      </p:sp>
      <p:sp>
        <p:nvSpPr>
          <p:cNvPr id="10" name="Content Placeholder 2">
            <a:extLst>
              <a:ext uri="{FF2B5EF4-FFF2-40B4-BE49-F238E27FC236}">
                <a16:creationId xmlns:a16="http://schemas.microsoft.com/office/drawing/2014/main" id="{53AD8A25-150B-42DF-B6CC-FB1E5225D517}"/>
              </a:ext>
            </a:extLst>
          </p:cNvPr>
          <p:cNvSpPr>
            <a:spLocks noGrp="1"/>
          </p:cNvSpPr>
          <p:nvPr>
            <p:ph idx="1"/>
          </p:nvPr>
        </p:nvSpPr>
        <p:spPr>
          <a:xfrm>
            <a:off x="4520392" y="3956050"/>
            <a:ext cx="7225075" cy="1902749"/>
          </a:xfrm>
        </p:spPr>
        <p:txBody>
          <a:bodyPr>
            <a:normAutofit/>
          </a:bodyPr>
          <a:lstStyle>
            <a:lvl1pPr marL="0" indent="0">
              <a:buNone/>
              <a:defRPr/>
            </a:lvl1pPr>
          </a:lstStyle>
          <a:p>
            <a:pPr lvl="0"/>
            <a:r>
              <a:rPr lang="en-US"/>
              <a:t>Click to edit Master text styles</a:t>
            </a:r>
          </a:p>
        </p:txBody>
      </p:sp>
      <p:sp>
        <p:nvSpPr>
          <p:cNvPr id="3" name="Footer Placeholder 2"/>
          <p:cNvSpPr>
            <a:spLocks noGrp="1"/>
          </p:cNvSpPr>
          <p:nvPr>
            <p:ph type="ftr" sz="quarter" idx="11"/>
          </p:nvPr>
        </p:nvSpPr>
        <p:spPr/>
        <p:txBody>
          <a:bodyPr/>
          <a:lstStyle/>
          <a:p>
            <a:r>
              <a:rPr lang="en-US" dirty="0"/>
              <a:t>Sample Footer Text</a:t>
            </a:r>
          </a:p>
        </p:txBody>
      </p:sp>
      <p:sp>
        <p:nvSpPr>
          <p:cNvPr id="2" name="Date Placeholder 1"/>
          <p:cNvSpPr>
            <a:spLocks noGrp="1"/>
          </p:cNvSpPr>
          <p:nvPr>
            <p:ph type="dt" sz="half" idx="10"/>
          </p:nvPr>
        </p:nvSpPr>
        <p:spPr/>
        <p:txBody>
          <a:bodyPr/>
          <a:lstStyle/>
          <a:p>
            <a:r>
              <a:rPr lang="en-US"/>
              <a:t>20XX</a:t>
            </a:r>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5069925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20F9CA6-0CB1-4A9E-96E4-67800B107E21}"/>
              </a:ext>
              <a:ext uri="{C183D7F6-B498-43B3-948B-1728B52AA6E4}">
                <adec:decorative xmlns:adec="http://schemas.microsoft.com/office/drawing/2017/decorative" val="1"/>
              </a:ext>
            </a:extLst>
          </p:cNvPr>
          <p:cNvSpPr/>
          <p:nvPr userDrawn="1"/>
        </p:nvSpPr>
        <p:spPr>
          <a:xfrm>
            <a:off x="0" y="0"/>
            <a:ext cx="12192000" cy="6858000"/>
          </a:xfrm>
          <a:prstGeom prst="rect">
            <a:avLst/>
          </a:pr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a:extLst>
              <a:ext uri="{FF2B5EF4-FFF2-40B4-BE49-F238E27FC236}">
                <a16:creationId xmlns:a16="http://schemas.microsoft.com/office/drawing/2014/main" id="{05826FB8-73AC-4F8B-BD9C-B5E87FC9C6A9}"/>
              </a:ext>
              <a:ext uri="{C183D7F6-B498-43B3-948B-1728B52AA6E4}">
                <adec:decorative xmlns:adec="http://schemas.microsoft.com/office/drawing/2017/decorative" val="1"/>
              </a:ext>
            </a:extLst>
          </p:cNvPr>
          <p:cNvSpPr/>
          <p:nvPr userDrawn="1"/>
        </p:nvSpPr>
        <p:spPr>
          <a:xfrm>
            <a:off x="638620" y="457200"/>
            <a:ext cx="3511233" cy="9143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1">
            <a:extLst>
              <a:ext uri="{FF2B5EF4-FFF2-40B4-BE49-F238E27FC236}">
                <a16:creationId xmlns:a16="http://schemas.microsoft.com/office/drawing/2014/main" id="{D0F196A1-2430-4797-B656-A38302FAFF33}"/>
              </a:ext>
            </a:extLst>
          </p:cNvPr>
          <p:cNvSpPr>
            <a:spLocks noGrp="1"/>
          </p:cNvSpPr>
          <p:nvPr>
            <p:ph type="title"/>
          </p:nvPr>
        </p:nvSpPr>
        <p:spPr>
          <a:xfrm>
            <a:off x="609906" y="702156"/>
            <a:ext cx="3568661" cy="1188720"/>
          </a:xfrm>
        </p:spPr>
        <p:txBody>
          <a:bodyPr/>
          <a:lstStyle/>
          <a:p>
            <a:r>
              <a:rPr lang="en-US"/>
              <a:t>Click to edit Master title style</a:t>
            </a:r>
            <a:endParaRPr lang="en-US" dirty="0"/>
          </a:p>
        </p:txBody>
      </p:sp>
      <p:sp>
        <p:nvSpPr>
          <p:cNvPr id="6" name="Content Placeholder 2">
            <a:extLst>
              <a:ext uri="{FF2B5EF4-FFF2-40B4-BE49-F238E27FC236}">
                <a16:creationId xmlns:a16="http://schemas.microsoft.com/office/drawing/2014/main" id="{F7AE5FA5-AF50-4B00-8E20-1B20A667A3BF}"/>
              </a:ext>
            </a:extLst>
          </p:cNvPr>
          <p:cNvSpPr>
            <a:spLocks noGrp="1"/>
          </p:cNvSpPr>
          <p:nvPr>
            <p:ph idx="1"/>
          </p:nvPr>
        </p:nvSpPr>
        <p:spPr>
          <a:xfrm>
            <a:off x="609906" y="2340864"/>
            <a:ext cx="3568661" cy="3634486"/>
          </a:xfrm>
        </p:spPr>
        <p:txBody>
          <a:bodyPr>
            <a:normAutofit/>
          </a:bodyPr>
          <a:lstStyle>
            <a:lvl1pPr marL="0" indent="0">
              <a:buNone/>
              <a:defRPr/>
            </a:lvl1pPr>
          </a:lstStyle>
          <a:p>
            <a:pPr lvl="0"/>
            <a:r>
              <a:rPr lang="en-US"/>
              <a:t>Click to edit Master text styles</a:t>
            </a:r>
          </a:p>
        </p:txBody>
      </p:sp>
      <p:sp>
        <p:nvSpPr>
          <p:cNvPr id="3" name="Footer Placeholder 2"/>
          <p:cNvSpPr>
            <a:spLocks noGrp="1"/>
          </p:cNvSpPr>
          <p:nvPr>
            <p:ph type="ftr" sz="quarter" idx="11"/>
          </p:nvPr>
        </p:nvSpPr>
        <p:spPr/>
        <p:txBody>
          <a:bodyPr/>
          <a:lstStyle/>
          <a:p>
            <a:r>
              <a:rPr lang="en-US" dirty="0"/>
              <a:t>Sample Footer Text</a:t>
            </a:r>
          </a:p>
        </p:txBody>
      </p:sp>
      <p:sp>
        <p:nvSpPr>
          <p:cNvPr id="13" name="Picture Placeholder 12">
            <a:extLst>
              <a:ext uri="{FF2B5EF4-FFF2-40B4-BE49-F238E27FC236}">
                <a16:creationId xmlns:a16="http://schemas.microsoft.com/office/drawing/2014/main" id="{83237575-909D-45C0-B594-0B7A40F04B52}"/>
              </a:ext>
            </a:extLst>
          </p:cNvPr>
          <p:cNvSpPr>
            <a:spLocks noGrp="1"/>
          </p:cNvSpPr>
          <p:nvPr>
            <p:ph type="pic" sz="quarter" idx="13"/>
          </p:nvPr>
        </p:nvSpPr>
        <p:spPr>
          <a:xfrm>
            <a:off x="4657344" y="0"/>
            <a:ext cx="7534656" cy="6858000"/>
          </a:xfrm>
          <a:solidFill>
            <a:schemeClr val="accent2"/>
          </a:solidFill>
        </p:spPr>
        <p:txBody>
          <a:bodyPr/>
          <a:lstStyle/>
          <a:p>
            <a:r>
              <a:rPr lang="en-US"/>
              <a:t>Click icon to add picture</a:t>
            </a:r>
            <a:endParaRPr lang="en-US" dirty="0"/>
          </a:p>
        </p:txBody>
      </p:sp>
      <p:sp>
        <p:nvSpPr>
          <p:cNvPr id="2" name="Date Placeholder 1"/>
          <p:cNvSpPr>
            <a:spLocks noGrp="1"/>
          </p:cNvSpPr>
          <p:nvPr>
            <p:ph type="dt" sz="half" idx="10"/>
          </p:nvPr>
        </p:nvSpPr>
        <p:spPr/>
        <p:txBody>
          <a:bodyPr/>
          <a:lstStyle/>
          <a:p>
            <a:r>
              <a:rPr lang="en-US"/>
              <a:t>20XX</a:t>
            </a:r>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9822543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a:extLst>
              <a:ext uri="{C183D7F6-B498-43B3-948B-1728B52AA6E4}">
                <adec:decorative xmlns:adec="http://schemas.microsoft.com/office/drawing/2017/decorative" val="1"/>
              </a:ext>
            </a:extLst>
          </p:cNvPr>
          <p:cNvSpPr>
            <a:spLocks noChangeAspect="1"/>
          </p:cNvSpPr>
          <p:nvPr/>
        </p:nvSpPr>
        <p:spPr>
          <a:xfrm>
            <a:off x="447817" y="5141974"/>
            <a:ext cx="11290860" cy="125882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2393950"/>
            <a:ext cx="11029615" cy="2147467"/>
          </a:xfrm>
        </p:spPr>
        <p:txBody>
          <a:bodyPr anchor="b">
            <a:normAutofit/>
          </a:bodyPr>
          <a:lstStyle>
            <a:lvl1pPr algn="l">
              <a:defRPr sz="3600" b="0" cap="all">
                <a:solidFill>
                  <a:schemeClr val="tx1">
                    <a:lumMod val="75000"/>
                    <a:lumOff val="2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9084393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81193" y="2228003"/>
            <a:ext cx="5194767"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6039" y="2228003"/>
            <a:ext cx="5194769"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p:cNvSpPr>
            <a:spLocks noGrp="1"/>
          </p:cNvSpPr>
          <p:nvPr>
            <p:ph type="ftr" sz="quarter" idx="11"/>
          </p:nvPr>
        </p:nvSpPr>
        <p:spPr/>
        <p:txBody>
          <a:bodyPr/>
          <a:lstStyle/>
          <a:p>
            <a:r>
              <a:rPr lang="en-US" dirty="0"/>
              <a:t>Sample Footer Text</a:t>
            </a:r>
          </a:p>
        </p:txBody>
      </p:sp>
      <p:sp>
        <p:nvSpPr>
          <p:cNvPr id="5" name="Date Placeholder 4"/>
          <p:cNvSpPr>
            <a:spLocks noGrp="1"/>
          </p:cNvSpPr>
          <p:nvPr>
            <p:ph type="dt" sz="half" idx="10"/>
          </p:nvPr>
        </p:nvSpPr>
        <p:spPr/>
        <p:txBody>
          <a:bodyPr/>
          <a:lstStyle/>
          <a:p>
            <a:r>
              <a:rPr lang="en-US"/>
              <a:t>20XX</a:t>
            </a:r>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9679185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a:t>Sample Footer Text</a:t>
            </a:r>
          </a:p>
        </p:txBody>
      </p:sp>
      <p:sp>
        <p:nvSpPr>
          <p:cNvPr id="2" name="Date Placeholder 1"/>
          <p:cNvSpPr>
            <a:spLocks noGrp="1"/>
          </p:cNvSpPr>
          <p:nvPr>
            <p:ph type="dt" sz="half" idx="10"/>
          </p:nvPr>
        </p:nvSpPr>
        <p:spPr/>
        <p:txBody>
          <a:bodyPr/>
          <a:lstStyle/>
          <a:p>
            <a:r>
              <a:rPr lang="en-US"/>
              <a:t>20XX</a:t>
            </a:r>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3078986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a:extLst>
              <a:ext uri="{C183D7F6-B498-43B3-948B-1728B52AA6E4}">
                <adec:decorative xmlns:adec="http://schemas.microsoft.com/office/drawing/2017/decorative" val="1"/>
              </a:ext>
            </a:extLst>
          </p:cNvPr>
          <p:cNvSpPr>
            <a:spLocks noChangeAspect="1"/>
          </p:cNvSpPr>
          <p:nvPr/>
        </p:nvSpPr>
        <p:spPr>
          <a:xfrm>
            <a:off x="447817" y="601200"/>
            <a:ext cx="3682723" cy="5815475"/>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67857" y="933450"/>
            <a:ext cx="3031852" cy="1722419"/>
          </a:xfrm>
        </p:spPr>
        <p:txBody>
          <a:bodyPr anchor="b">
            <a:normAutofit/>
          </a:bodyPr>
          <a:lstStyle>
            <a:lvl1pPr algn="l">
              <a:defRPr sz="24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900928" y="1179829"/>
            <a:ext cx="6650991" cy="4658216"/>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67857" y="2836654"/>
            <a:ext cx="3031852" cy="3001392"/>
          </a:xfrm>
        </p:spPr>
        <p:txBody>
          <a:bodyPr anchor="t">
            <a:normAutofit/>
          </a:bodyPr>
          <a:lstStyle>
            <a:lvl1pPr marL="0" indent="0" algn="l">
              <a:buNone/>
              <a:defRPr sz="1600">
                <a:solidFill>
                  <a:srgbClr val="FFFFFF"/>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Footer Placeholder 9">
            <a:extLst>
              <a:ext uri="{FF2B5EF4-FFF2-40B4-BE49-F238E27FC236}">
                <a16:creationId xmlns:a16="http://schemas.microsoft.com/office/drawing/2014/main" id="{B72412AE-119E-4982-8B24-63365EFCA796}"/>
              </a:ext>
            </a:extLst>
          </p:cNvPr>
          <p:cNvSpPr>
            <a:spLocks noGrp="1"/>
          </p:cNvSpPr>
          <p:nvPr>
            <p:ph type="ftr" sz="quarter" idx="11"/>
          </p:nvPr>
        </p:nvSpPr>
        <p:spPr>
          <a:xfrm>
            <a:off x="581192" y="6452590"/>
            <a:ext cx="6917210" cy="365125"/>
          </a:xfrm>
        </p:spPr>
        <p:txBody>
          <a:bodyPr/>
          <a:lstStyle/>
          <a:p>
            <a:r>
              <a:rPr lang="en-US" dirty="0"/>
              <a:t>Sample Footer Text</a:t>
            </a:r>
          </a:p>
        </p:txBody>
      </p:sp>
      <p:sp>
        <p:nvSpPr>
          <p:cNvPr id="8" name="Date Placeholder 7">
            <a:extLst>
              <a:ext uri="{FF2B5EF4-FFF2-40B4-BE49-F238E27FC236}">
                <a16:creationId xmlns:a16="http://schemas.microsoft.com/office/drawing/2014/main" id="{0B919CC2-2A65-446F-B538-9E6249035445}"/>
              </a:ext>
            </a:extLst>
          </p:cNvPr>
          <p:cNvSpPr>
            <a:spLocks noGrp="1"/>
          </p:cNvSpPr>
          <p:nvPr>
            <p:ph type="dt" sz="half" idx="10"/>
          </p:nvPr>
        </p:nvSpPr>
        <p:spPr>
          <a:xfrm>
            <a:off x="7605951" y="6456916"/>
            <a:ext cx="2844799" cy="365125"/>
          </a:xfrm>
        </p:spPr>
        <p:txBody>
          <a:bodyPr/>
          <a:lstStyle/>
          <a:p>
            <a:r>
              <a:rPr lang="en-US"/>
              <a:t>20XX</a:t>
            </a:r>
            <a:endParaRPr lang="en-US" dirty="0"/>
          </a:p>
        </p:txBody>
      </p:sp>
      <p:sp>
        <p:nvSpPr>
          <p:cNvPr id="11" name="Slide Number Placeholder 10">
            <a:extLst>
              <a:ext uri="{FF2B5EF4-FFF2-40B4-BE49-F238E27FC236}">
                <a16:creationId xmlns:a16="http://schemas.microsoft.com/office/drawing/2014/main" id="{7FC4BB19-6AD1-45CF-9F99-00B109890FAB}"/>
              </a:ext>
            </a:extLst>
          </p:cNvPr>
          <p:cNvSpPr>
            <a:spLocks noGrp="1"/>
          </p:cNvSpPr>
          <p:nvPr>
            <p:ph type="sldNum" sz="quarter" idx="12"/>
          </p:nvPr>
        </p:nvSpPr>
        <p:spPr>
          <a:xfrm>
            <a:off x="10558300" y="6456916"/>
            <a:ext cx="1052510" cy="365125"/>
          </a:xfrm>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2159284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tx1">
                    <a:lumMod val="75000"/>
                    <a:lumOff val="25000"/>
                  </a:schemeClr>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641350"/>
            <a:ext cx="11290859" cy="3651249"/>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7"/>
            <a:ext cx="11029617" cy="998148"/>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pPr algn="l"/>
            <a:r>
              <a:rPr lang="en-US" dirty="0"/>
              <a:t>Sample Footer Text</a:t>
            </a:r>
          </a:p>
        </p:txBody>
      </p:sp>
      <p:sp>
        <p:nvSpPr>
          <p:cNvPr id="5" name="Date Placeholder 4"/>
          <p:cNvSpPr>
            <a:spLocks noGrp="1"/>
          </p:cNvSpPr>
          <p:nvPr>
            <p:ph type="dt" sz="half" idx="10"/>
          </p:nvPr>
        </p:nvSpPr>
        <p:spPr/>
        <p:txBody>
          <a:bodyPr/>
          <a:lstStyle/>
          <a:p>
            <a:r>
              <a:rPr lang="en-US"/>
              <a:t>20XX</a:t>
            </a:r>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7165060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926BD44-2224-46FF-A4E7-9C9FFE19726B}"/>
              </a:ext>
            </a:extLst>
          </p:cNvPr>
          <p:cNvSpPr>
            <a:spLocks noGrp="1"/>
          </p:cNvSpPr>
          <p:nvPr>
            <p:ph type="title"/>
          </p:nvPr>
        </p:nvSpPr>
        <p:spPr>
          <a:xfrm>
            <a:off x="581192" y="702155"/>
            <a:ext cx="3424138" cy="1500131"/>
          </a:xfrm>
        </p:spPr>
        <p:txBody>
          <a:bodyPr/>
          <a:lstStyle>
            <a:lvl1pPr>
              <a:defRPr/>
            </a:lvl1pPr>
          </a:lstStyle>
          <a:p>
            <a:r>
              <a:rPr lang="en-US"/>
              <a:t>Click to edit Master title style</a:t>
            </a:r>
            <a:endParaRPr lang="en-US" dirty="0"/>
          </a:p>
        </p:txBody>
      </p:sp>
      <p:sp>
        <p:nvSpPr>
          <p:cNvPr id="6" name="Content Placeholder 5">
            <a:extLst>
              <a:ext uri="{FF2B5EF4-FFF2-40B4-BE49-F238E27FC236}">
                <a16:creationId xmlns:a16="http://schemas.microsoft.com/office/drawing/2014/main" id="{728249B4-F572-49E8-9B53-CB4E629EB93F}"/>
              </a:ext>
            </a:extLst>
          </p:cNvPr>
          <p:cNvSpPr>
            <a:spLocks noGrp="1"/>
          </p:cNvSpPr>
          <p:nvPr>
            <p:ph idx="1"/>
          </p:nvPr>
        </p:nvSpPr>
        <p:spPr>
          <a:xfrm>
            <a:off x="581193" y="2414788"/>
            <a:ext cx="3424138" cy="3975776"/>
          </a:xfrm>
        </p:spPr>
        <p:txBody>
          <a:bodyPr/>
          <a:lstStyle>
            <a:lvl1pPr marL="0" indent="0">
              <a:buNone/>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06C12940-675F-4BDC-8733-71FEBC2FDCCF}"/>
              </a:ext>
            </a:extLst>
          </p:cNvPr>
          <p:cNvSpPr>
            <a:spLocks noGrp="1"/>
          </p:cNvSpPr>
          <p:nvPr>
            <p:ph type="pic" sz="quarter" idx="13"/>
          </p:nvPr>
        </p:nvSpPr>
        <p:spPr>
          <a:xfrm>
            <a:off x="4242815" y="640080"/>
            <a:ext cx="3703320" cy="5751576"/>
          </a:xfrm>
          <a:solidFill>
            <a:schemeClr val="accent2"/>
          </a:solidFill>
        </p:spPr>
        <p:txBody>
          <a:bodyPr/>
          <a:lstStyle/>
          <a:p>
            <a:r>
              <a:rPr lang="en-US"/>
              <a:t>Click icon to add picture</a:t>
            </a:r>
            <a:endParaRPr lang="en-US" dirty="0"/>
          </a:p>
        </p:txBody>
      </p:sp>
      <p:sp>
        <p:nvSpPr>
          <p:cNvPr id="11" name="Picture Placeholder 9">
            <a:extLst>
              <a:ext uri="{FF2B5EF4-FFF2-40B4-BE49-F238E27FC236}">
                <a16:creationId xmlns:a16="http://schemas.microsoft.com/office/drawing/2014/main" id="{63AD391F-F462-4773-B9C7-B512F55F6812}"/>
              </a:ext>
            </a:extLst>
          </p:cNvPr>
          <p:cNvSpPr>
            <a:spLocks noGrp="1"/>
          </p:cNvSpPr>
          <p:nvPr>
            <p:ph type="pic" sz="quarter" idx="14"/>
          </p:nvPr>
        </p:nvSpPr>
        <p:spPr>
          <a:xfrm>
            <a:off x="8046720" y="640080"/>
            <a:ext cx="3703320" cy="5751576"/>
          </a:xfrm>
          <a:solidFill>
            <a:schemeClr val="accent2"/>
          </a:solidFill>
        </p:spPr>
        <p:txBody>
          <a:bodyPr/>
          <a:lstStyle/>
          <a:p>
            <a:r>
              <a:rPr lang="en-US"/>
              <a:t>Click icon to add picture</a:t>
            </a:r>
            <a:endParaRPr lang="en-US" dirty="0"/>
          </a:p>
        </p:txBody>
      </p:sp>
      <p:sp>
        <p:nvSpPr>
          <p:cNvPr id="3" name="Footer Placeholder 2"/>
          <p:cNvSpPr>
            <a:spLocks noGrp="1"/>
          </p:cNvSpPr>
          <p:nvPr>
            <p:ph type="ftr" sz="quarter" idx="11"/>
          </p:nvPr>
        </p:nvSpPr>
        <p:spPr/>
        <p:txBody>
          <a:bodyPr/>
          <a:lstStyle/>
          <a:p>
            <a:r>
              <a:rPr lang="en-US" dirty="0"/>
              <a:t>Sample Footer Text</a:t>
            </a:r>
          </a:p>
        </p:txBody>
      </p:sp>
      <p:sp>
        <p:nvSpPr>
          <p:cNvPr id="2" name="Date Placeholder 1"/>
          <p:cNvSpPr>
            <a:spLocks noGrp="1"/>
          </p:cNvSpPr>
          <p:nvPr>
            <p:ph type="dt" sz="half" idx="10"/>
          </p:nvPr>
        </p:nvSpPr>
        <p:spPr/>
        <p:txBody>
          <a:bodyPr/>
          <a:lstStyle/>
          <a:p>
            <a:r>
              <a:rPr lang="en-US"/>
              <a:t>20XX</a:t>
            </a:r>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888979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9CC542F-D03C-4537-9B6E-7F653B651524}"/>
              </a:ext>
            </a:extLst>
          </p:cNvPr>
          <p:cNvSpPr>
            <a:spLocks noGrp="1"/>
          </p:cNvSpPr>
          <p:nvPr>
            <p:ph type="title"/>
          </p:nvPr>
        </p:nvSpPr>
        <p:spPr>
          <a:xfrm>
            <a:off x="581192" y="730730"/>
            <a:ext cx="3475915" cy="1478341"/>
          </a:xfrm>
        </p:spPr>
        <p:txBody>
          <a:bodyPr>
            <a:normAutofit/>
          </a:bodyPr>
          <a:lstStyle/>
          <a:p>
            <a:r>
              <a:rPr lang="en-US">
                <a:solidFill>
                  <a:schemeClr val="tx2"/>
                </a:solidFill>
              </a:rPr>
              <a:t>Click to edit Master title style</a:t>
            </a:r>
            <a:endParaRPr lang="en-US" dirty="0">
              <a:solidFill>
                <a:schemeClr val="tx2"/>
              </a:solidFill>
            </a:endParaRPr>
          </a:p>
        </p:txBody>
      </p:sp>
      <p:sp>
        <p:nvSpPr>
          <p:cNvPr id="6" name="Content Placeholder 2" descr="Tag=AccentColor&#10;Flavor=Light&#10;Target=Bullets">
            <a:extLst>
              <a:ext uri="{FF2B5EF4-FFF2-40B4-BE49-F238E27FC236}">
                <a16:creationId xmlns:a16="http://schemas.microsoft.com/office/drawing/2014/main" id="{C768CCB8-0718-4D4E-8EE1-1D287550057B}"/>
              </a:ext>
            </a:extLst>
          </p:cNvPr>
          <p:cNvSpPr>
            <a:spLocks noGrp="1"/>
          </p:cNvSpPr>
          <p:nvPr>
            <p:ph idx="1"/>
          </p:nvPr>
        </p:nvSpPr>
        <p:spPr>
          <a:xfrm>
            <a:off x="581192" y="2180496"/>
            <a:ext cx="3475915" cy="3678303"/>
          </a:xfrm>
        </p:spPr>
        <p:txBody>
          <a:bodyPr>
            <a:normAutofit/>
          </a:bodyPr>
          <a:lstStyle>
            <a:lvl1pPr marL="0" indent="0">
              <a:buNone/>
              <a:defRPr/>
            </a:lvl1pPr>
          </a:lstStyle>
          <a:p>
            <a:pPr lvl="0"/>
            <a:r>
              <a:rPr lang="en-US"/>
              <a:t>Click to edit Master text styles</a:t>
            </a:r>
          </a:p>
        </p:txBody>
      </p:sp>
      <p:sp>
        <p:nvSpPr>
          <p:cNvPr id="11" name="Picture Placeholder 10">
            <a:extLst>
              <a:ext uri="{FF2B5EF4-FFF2-40B4-BE49-F238E27FC236}">
                <a16:creationId xmlns:a16="http://schemas.microsoft.com/office/drawing/2014/main" id="{5C3A8825-378F-41FE-A716-644287762A49}"/>
              </a:ext>
            </a:extLst>
          </p:cNvPr>
          <p:cNvSpPr>
            <a:spLocks noGrp="1"/>
          </p:cNvSpPr>
          <p:nvPr>
            <p:ph type="pic" sz="quarter" idx="13"/>
          </p:nvPr>
        </p:nvSpPr>
        <p:spPr>
          <a:xfrm>
            <a:off x="4241800" y="630936"/>
            <a:ext cx="7504113" cy="3520440"/>
          </a:xfrm>
          <a:solidFill>
            <a:schemeClr val="accent2"/>
          </a:solidFill>
        </p:spPr>
        <p:txBody>
          <a:bodyPr/>
          <a:lstStyle/>
          <a:p>
            <a:r>
              <a:rPr lang="en-US"/>
              <a:t>Click icon to add picture</a:t>
            </a:r>
            <a:endParaRPr lang="en-US" dirty="0"/>
          </a:p>
        </p:txBody>
      </p:sp>
      <p:sp>
        <p:nvSpPr>
          <p:cNvPr id="12" name="Picture Placeholder 10">
            <a:extLst>
              <a:ext uri="{FF2B5EF4-FFF2-40B4-BE49-F238E27FC236}">
                <a16:creationId xmlns:a16="http://schemas.microsoft.com/office/drawing/2014/main" id="{2E6B2055-B099-48CF-84C8-2AF6D5618697}"/>
              </a:ext>
            </a:extLst>
          </p:cNvPr>
          <p:cNvSpPr>
            <a:spLocks noGrp="1"/>
          </p:cNvSpPr>
          <p:nvPr>
            <p:ph type="pic" sz="quarter" idx="14"/>
          </p:nvPr>
        </p:nvSpPr>
        <p:spPr>
          <a:xfrm>
            <a:off x="4242816" y="4234252"/>
            <a:ext cx="3703320" cy="2139696"/>
          </a:xfrm>
          <a:solidFill>
            <a:schemeClr val="accent2"/>
          </a:solidFill>
        </p:spPr>
        <p:txBody>
          <a:bodyPr/>
          <a:lstStyle/>
          <a:p>
            <a:r>
              <a:rPr lang="en-US"/>
              <a:t>Click icon to add picture</a:t>
            </a:r>
            <a:endParaRPr lang="en-US" dirty="0"/>
          </a:p>
        </p:txBody>
      </p:sp>
      <p:sp>
        <p:nvSpPr>
          <p:cNvPr id="13" name="Picture Placeholder 10">
            <a:extLst>
              <a:ext uri="{FF2B5EF4-FFF2-40B4-BE49-F238E27FC236}">
                <a16:creationId xmlns:a16="http://schemas.microsoft.com/office/drawing/2014/main" id="{EED74C29-FF8A-4470-8221-FD11E7FB7D76}"/>
              </a:ext>
            </a:extLst>
          </p:cNvPr>
          <p:cNvSpPr>
            <a:spLocks noGrp="1"/>
          </p:cNvSpPr>
          <p:nvPr>
            <p:ph type="pic" sz="quarter" idx="15"/>
          </p:nvPr>
        </p:nvSpPr>
        <p:spPr>
          <a:xfrm>
            <a:off x="8046720" y="4233672"/>
            <a:ext cx="3703320" cy="2139696"/>
          </a:xfrm>
          <a:solidFill>
            <a:schemeClr val="accent2"/>
          </a:solidFill>
        </p:spPr>
        <p:txBody>
          <a:bodyPr/>
          <a:lstStyle/>
          <a:p>
            <a:r>
              <a:rPr lang="en-US"/>
              <a:t>Click icon to add picture</a:t>
            </a:r>
            <a:endParaRPr lang="en-US" dirty="0"/>
          </a:p>
        </p:txBody>
      </p:sp>
      <p:sp>
        <p:nvSpPr>
          <p:cNvPr id="3" name="Footer Placeholder 2"/>
          <p:cNvSpPr>
            <a:spLocks noGrp="1"/>
          </p:cNvSpPr>
          <p:nvPr>
            <p:ph type="ftr" sz="quarter" idx="11"/>
          </p:nvPr>
        </p:nvSpPr>
        <p:spPr/>
        <p:txBody>
          <a:bodyPr/>
          <a:lstStyle/>
          <a:p>
            <a:r>
              <a:rPr lang="en-US" dirty="0"/>
              <a:t>Sample Footer Text</a:t>
            </a:r>
          </a:p>
        </p:txBody>
      </p:sp>
      <p:sp>
        <p:nvSpPr>
          <p:cNvPr id="2" name="Date Placeholder 1"/>
          <p:cNvSpPr>
            <a:spLocks noGrp="1"/>
          </p:cNvSpPr>
          <p:nvPr>
            <p:ph type="dt" sz="half" idx="10"/>
          </p:nvPr>
        </p:nvSpPr>
        <p:spPr/>
        <p:txBody>
          <a:bodyPr/>
          <a:lstStyle/>
          <a:p>
            <a:r>
              <a:rPr lang="en-US"/>
              <a:t>20XX</a:t>
            </a:r>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874943644"/>
      </p:ext>
    </p:extLst>
  </p:cSld>
  <p:clrMapOvr>
    <a:masterClrMapping/>
  </p:clrMapOvr>
  <p:extLst>
    <p:ext uri="{DCECCB84-F9BA-43D5-87BE-67443E8EF086}">
      <p15:sldGuideLst xmlns:p15="http://schemas.microsoft.com/office/powerpoint/2012/main">
        <p15:guide id="1" orient="horz"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Break">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E787D40-90B5-470E-95A2-784F1CB479C9}"/>
              </a:ext>
            </a:extLst>
          </p:cNvPr>
          <p:cNvSpPr>
            <a:spLocks noGrp="1"/>
          </p:cNvSpPr>
          <p:nvPr>
            <p:ph type="ctrTitle"/>
          </p:nvPr>
        </p:nvSpPr>
        <p:spPr>
          <a:xfrm>
            <a:off x="581191" y="4322102"/>
            <a:ext cx="10993549" cy="1153609"/>
          </a:xfrm>
        </p:spPr>
        <p:txBody>
          <a:bodyPr/>
          <a:lstStyle/>
          <a:p>
            <a:r>
              <a:rPr lang="en-US"/>
              <a:t>Click to edit Master title style</a:t>
            </a:r>
            <a:endParaRPr lang="en-US" dirty="0"/>
          </a:p>
        </p:txBody>
      </p:sp>
      <p:sp>
        <p:nvSpPr>
          <p:cNvPr id="6" name="Subtitle 2">
            <a:extLst>
              <a:ext uri="{FF2B5EF4-FFF2-40B4-BE49-F238E27FC236}">
                <a16:creationId xmlns:a16="http://schemas.microsoft.com/office/drawing/2014/main" id="{DDD90A03-8871-46F6-B527-27A279CAF3FE}"/>
              </a:ext>
            </a:extLst>
          </p:cNvPr>
          <p:cNvSpPr>
            <a:spLocks noGrp="1"/>
          </p:cNvSpPr>
          <p:nvPr>
            <p:ph type="subTitle" idx="1"/>
          </p:nvPr>
        </p:nvSpPr>
        <p:spPr>
          <a:xfrm>
            <a:off x="581194" y="5475712"/>
            <a:ext cx="10993546" cy="590321"/>
          </a:xfrm>
        </p:spPr>
        <p:txBody>
          <a:bodyPr/>
          <a:lstStyle>
            <a:lvl1pPr marL="0" indent="0">
              <a:buNone/>
              <a:defRPr/>
            </a:lvl1pPr>
          </a:lstStyle>
          <a:p>
            <a:r>
              <a:rPr lang="en-US"/>
              <a:t>Click to edit Master subtitle style</a:t>
            </a:r>
            <a:endParaRPr lang="en-US" dirty="0"/>
          </a:p>
        </p:txBody>
      </p:sp>
      <p:sp>
        <p:nvSpPr>
          <p:cNvPr id="9" name="Picture Placeholder 8">
            <a:extLst>
              <a:ext uri="{FF2B5EF4-FFF2-40B4-BE49-F238E27FC236}">
                <a16:creationId xmlns:a16="http://schemas.microsoft.com/office/drawing/2014/main" id="{18C0DC8A-3006-4A75-A9BA-FCA96D2C38A9}"/>
              </a:ext>
            </a:extLst>
          </p:cNvPr>
          <p:cNvSpPr>
            <a:spLocks noGrp="1"/>
          </p:cNvSpPr>
          <p:nvPr>
            <p:ph type="pic" sz="quarter" idx="13"/>
          </p:nvPr>
        </p:nvSpPr>
        <p:spPr>
          <a:xfrm>
            <a:off x="449580" y="603504"/>
            <a:ext cx="11292840" cy="3557016"/>
          </a:xfrm>
          <a:solidFill>
            <a:schemeClr val="accent2"/>
          </a:solidFill>
        </p:spPr>
        <p:txBody>
          <a:bodyPr/>
          <a:lstStyle/>
          <a:p>
            <a:r>
              <a:rPr lang="en-US"/>
              <a:t>Click icon to add picture</a:t>
            </a:r>
            <a:endParaRPr lang="en-US" dirty="0"/>
          </a:p>
        </p:txBody>
      </p:sp>
    </p:spTree>
    <p:extLst>
      <p:ext uri="{BB962C8B-B14F-4D97-AF65-F5344CB8AC3E}">
        <p14:creationId xmlns:p14="http://schemas.microsoft.com/office/powerpoint/2010/main" val="35185048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2" y="731520"/>
            <a:ext cx="11029616" cy="987552"/>
          </a:xfrm>
        </p:spPr>
        <p:txBody>
          <a:bodyPr/>
          <a:lstStyle/>
          <a:p>
            <a:r>
              <a:rPr lang="en-US"/>
              <a:t>Click to edit Master title style</a:t>
            </a:r>
            <a:endParaRPr lang="en-US" dirty="0"/>
          </a:p>
        </p:txBody>
      </p:sp>
      <p:sp>
        <p:nvSpPr>
          <p:cNvPr id="3" name="Content Placeholder 2"/>
          <p:cNvSpPr>
            <a:spLocks noGrp="1"/>
          </p:cNvSpPr>
          <p:nvPr>
            <p:ph idx="1"/>
          </p:nvPr>
        </p:nvSpPr>
        <p:spPr>
          <a:xfrm>
            <a:off x="581192" y="2340864"/>
            <a:ext cx="11029615" cy="36344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8">
            <a:extLst>
              <a:ext uri="{FF2B5EF4-FFF2-40B4-BE49-F238E27FC236}">
                <a16:creationId xmlns:a16="http://schemas.microsoft.com/office/drawing/2014/main" id="{1356D3B5-6063-4A89-B88F-9D3043916FF8}"/>
              </a:ext>
            </a:extLst>
          </p:cNvPr>
          <p:cNvSpPr>
            <a:spLocks noGrp="1"/>
          </p:cNvSpPr>
          <p:nvPr>
            <p:ph type="ftr" sz="quarter" idx="11"/>
          </p:nvPr>
        </p:nvSpPr>
        <p:spPr/>
        <p:txBody>
          <a:bodyPr/>
          <a:lstStyle/>
          <a:p>
            <a:r>
              <a:rPr lang="en-US" dirty="0"/>
              <a:t>Sample Footer Text</a:t>
            </a:r>
          </a:p>
        </p:txBody>
      </p:sp>
      <p:sp>
        <p:nvSpPr>
          <p:cNvPr id="8" name="Date Placeholder 7">
            <a:extLst>
              <a:ext uri="{FF2B5EF4-FFF2-40B4-BE49-F238E27FC236}">
                <a16:creationId xmlns:a16="http://schemas.microsoft.com/office/drawing/2014/main" id="{770E6237-3456-439F-802D-3BA93FC7E3E5}"/>
              </a:ext>
            </a:extLst>
          </p:cNvPr>
          <p:cNvSpPr>
            <a:spLocks noGrp="1"/>
          </p:cNvSpPr>
          <p:nvPr>
            <p:ph type="dt" sz="half" idx="10"/>
          </p:nvPr>
        </p:nvSpPr>
        <p:spPr/>
        <p:txBody>
          <a:bodyPr/>
          <a:lstStyle/>
          <a:p>
            <a:r>
              <a:rPr lang="en-US"/>
              <a:t>20XX</a:t>
            </a:r>
            <a:endParaRPr lang="en-US" dirty="0"/>
          </a:p>
        </p:txBody>
      </p:sp>
      <p:sp>
        <p:nvSpPr>
          <p:cNvPr id="10" name="Slide Number Placeholder 9">
            <a:extLst>
              <a:ext uri="{FF2B5EF4-FFF2-40B4-BE49-F238E27FC236}">
                <a16:creationId xmlns:a16="http://schemas.microsoft.com/office/drawing/2014/main" id="{02B78BF7-69D3-4CE0-A631-50EFD41EEEB8}"/>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4668871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2" y="731520"/>
            <a:ext cx="11029616" cy="987552"/>
          </a:xfrm>
        </p:spPr>
        <p:txBody>
          <a:bodyPr/>
          <a:lstStyle/>
          <a:p>
            <a:r>
              <a:rPr lang="en-US"/>
              <a:t>Click to edit Master title style</a:t>
            </a:r>
            <a:endParaRPr lang="en-US" dirty="0"/>
          </a:p>
        </p:txBody>
      </p:sp>
      <p:sp>
        <p:nvSpPr>
          <p:cNvPr id="9" name="Footer Placeholder 8">
            <a:extLst>
              <a:ext uri="{FF2B5EF4-FFF2-40B4-BE49-F238E27FC236}">
                <a16:creationId xmlns:a16="http://schemas.microsoft.com/office/drawing/2014/main" id="{1356D3B5-6063-4A89-B88F-9D3043916FF8}"/>
              </a:ext>
            </a:extLst>
          </p:cNvPr>
          <p:cNvSpPr>
            <a:spLocks noGrp="1"/>
          </p:cNvSpPr>
          <p:nvPr>
            <p:ph type="ftr" sz="quarter" idx="11"/>
          </p:nvPr>
        </p:nvSpPr>
        <p:spPr/>
        <p:txBody>
          <a:bodyPr/>
          <a:lstStyle/>
          <a:p>
            <a:r>
              <a:rPr lang="en-US" dirty="0"/>
              <a:t>Sample Footer Text</a:t>
            </a:r>
          </a:p>
        </p:txBody>
      </p:sp>
      <p:sp>
        <p:nvSpPr>
          <p:cNvPr id="8" name="Date Placeholder 7">
            <a:extLst>
              <a:ext uri="{FF2B5EF4-FFF2-40B4-BE49-F238E27FC236}">
                <a16:creationId xmlns:a16="http://schemas.microsoft.com/office/drawing/2014/main" id="{770E6237-3456-439F-802D-3BA93FC7E3E5}"/>
              </a:ext>
            </a:extLst>
          </p:cNvPr>
          <p:cNvSpPr>
            <a:spLocks noGrp="1"/>
          </p:cNvSpPr>
          <p:nvPr>
            <p:ph type="dt" sz="half" idx="10"/>
          </p:nvPr>
        </p:nvSpPr>
        <p:spPr/>
        <p:txBody>
          <a:bodyPr/>
          <a:lstStyle/>
          <a:p>
            <a:r>
              <a:rPr lang="en-US"/>
              <a:t>20XX</a:t>
            </a:r>
            <a:endParaRPr lang="en-US" dirty="0"/>
          </a:p>
        </p:txBody>
      </p:sp>
      <p:sp>
        <p:nvSpPr>
          <p:cNvPr id="10" name="Slide Number Placeholder 9">
            <a:extLst>
              <a:ext uri="{FF2B5EF4-FFF2-40B4-BE49-F238E27FC236}">
                <a16:creationId xmlns:a16="http://schemas.microsoft.com/office/drawing/2014/main" id="{02B78BF7-69D3-4CE0-A631-50EFD41EEEB8}"/>
              </a:ext>
            </a:extLst>
          </p:cNvPr>
          <p:cNvSpPr>
            <a:spLocks noGrp="1"/>
          </p:cNvSpPr>
          <p:nvPr>
            <p:ph type="sldNum" sz="quarter" idx="12"/>
          </p:nvPr>
        </p:nvSpPr>
        <p:spPr/>
        <p:txBody>
          <a:bodyPr/>
          <a:lstStyle/>
          <a:p>
            <a:fld id="{3A98EE3D-8CD1-4C3F-BD1C-C98C9596463C}" type="slidenum">
              <a:rPr lang="en-US" smtClean="0"/>
              <a:t>‹#›</a:t>
            </a:fld>
            <a:endParaRPr lang="en-US" dirty="0"/>
          </a:p>
        </p:txBody>
      </p:sp>
      <p:sp>
        <p:nvSpPr>
          <p:cNvPr id="7" name="Picture Placeholder 23">
            <a:extLst>
              <a:ext uri="{FF2B5EF4-FFF2-40B4-BE49-F238E27FC236}">
                <a16:creationId xmlns:a16="http://schemas.microsoft.com/office/drawing/2014/main" id="{3B9690E8-0AA0-453A-A2BA-3C4A02401F33}"/>
              </a:ext>
            </a:extLst>
          </p:cNvPr>
          <p:cNvSpPr>
            <a:spLocks noGrp="1"/>
          </p:cNvSpPr>
          <p:nvPr>
            <p:ph type="pic" sz="quarter" idx="13"/>
          </p:nvPr>
        </p:nvSpPr>
        <p:spPr>
          <a:xfrm>
            <a:off x="588612" y="2800318"/>
            <a:ext cx="2560320" cy="1764792"/>
          </a:xfrm>
        </p:spPr>
        <p:txBody>
          <a:bodyPr/>
          <a:lstStyle>
            <a:lvl1pPr marL="0" indent="0">
              <a:buNone/>
              <a:defRPr/>
            </a:lvl1pPr>
          </a:lstStyle>
          <a:p>
            <a:r>
              <a:rPr lang="en-US"/>
              <a:t>Click icon to add picture</a:t>
            </a:r>
          </a:p>
        </p:txBody>
      </p:sp>
      <p:sp>
        <p:nvSpPr>
          <p:cNvPr id="11" name="Text Placeholder 28">
            <a:extLst>
              <a:ext uri="{FF2B5EF4-FFF2-40B4-BE49-F238E27FC236}">
                <a16:creationId xmlns:a16="http://schemas.microsoft.com/office/drawing/2014/main" id="{97CAE430-B148-4FE1-B142-E196CFFEBAB1}"/>
              </a:ext>
            </a:extLst>
          </p:cNvPr>
          <p:cNvSpPr>
            <a:spLocks noGrp="1"/>
          </p:cNvSpPr>
          <p:nvPr>
            <p:ph type="body" sz="quarter" idx="17" hasCustomPrompt="1"/>
          </p:nvPr>
        </p:nvSpPr>
        <p:spPr>
          <a:xfrm>
            <a:off x="588612" y="4633986"/>
            <a:ext cx="2560320" cy="347662"/>
          </a:xfrm>
        </p:spPr>
        <p:txBody>
          <a:bodyPr lIns="146304" tIns="0" rIns="0" bIns="0">
            <a:noAutofit/>
          </a:bodyPr>
          <a:lstStyle>
            <a:lvl1pPr marL="0" indent="0" algn="l">
              <a:lnSpc>
                <a:spcPct val="100000"/>
              </a:lnSpc>
              <a:spcBef>
                <a:spcPts val="0"/>
              </a:spcBef>
              <a:buNone/>
              <a:defRPr sz="1800" spc="0" baseline="0">
                <a:solidFill>
                  <a:schemeClr val="tx1"/>
                </a:solidFill>
                <a:latin typeface="+mj-lt"/>
              </a:defRPr>
            </a:lvl1pPr>
          </a:lstStyle>
          <a:p>
            <a:pPr lvl="0"/>
            <a:r>
              <a:rPr lang="en-US" dirty="0"/>
              <a:t>Name</a:t>
            </a:r>
          </a:p>
        </p:txBody>
      </p:sp>
      <p:sp>
        <p:nvSpPr>
          <p:cNvPr id="12" name="Text Placeholder 28">
            <a:extLst>
              <a:ext uri="{FF2B5EF4-FFF2-40B4-BE49-F238E27FC236}">
                <a16:creationId xmlns:a16="http://schemas.microsoft.com/office/drawing/2014/main" id="{F34D7C92-7171-4768-A26F-CE08A04FAAA2}"/>
              </a:ext>
            </a:extLst>
          </p:cNvPr>
          <p:cNvSpPr>
            <a:spLocks noGrp="1"/>
          </p:cNvSpPr>
          <p:nvPr>
            <p:ph type="body" sz="quarter" idx="18" hasCustomPrompt="1"/>
          </p:nvPr>
        </p:nvSpPr>
        <p:spPr>
          <a:xfrm>
            <a:off x="588612" y="4951788"/>
            <a:ext cx="2560320" cy="347662"/>
          </a:xfrm>
        </p:spPr>
        <p:txBody>
          <a:bodyPr lIns="146304" tIns="0" rIns="0" bIns="0">
            <a:noAutofit/>
          </a:bodyPr>
          <a:lstStyle>
            <a:lvl1pPr marL="0" indent="0" algn="l">
              <a:lnSpc>
                <a:spcPct val="100000"/>
              </a:lnSpc>
              <a:spcBef>
                <a:spcPts val="0"/>
              </a:spcBef>
              <a:buNone/>
              <a:defRPr sz="1600" b="0" spc="0" baseline="0">
                <a:solidFill>
                  <a:schemeClr val="tx1"/>
                </a:solidFill>
              </a:defRPr>
            </a:lvl1pPr>
          </a:lstStyle>
          <a:p>
            <a:pPr lvl="0"/>
            <a:r>
              <a:rPr lang="en-US" dirty="0"/>
              <a:t>Title</a:t>
            </a:r>
          </a:p>
        </p:txBody>
      </p:sp>
      <p:sp>
        <p:nvSpPr>
          <p:cNvPr id="13" name="Picture Placeholder 23">
            <a:extLst>
              <a:ext uri="{FF2B5EF4-FFF2-40B4-BE49-F238E27FC236}">
                <a16:creationId xmlns:a16="http://schemas.microsoft.com/office/drawing/2014/main" id="{91EBE236-D9BF-46C4-8CE2-60F7CD40E76D}"/>
              </a:ext>
            </a:extLst>
          </p:cNvPr>
          <p:cNvSpPr>
            <a:spLocks noGrp="1"/>
          </p:cNvSpPr>
          <p:nvPr>
            <p:ph type="pic" sz="quarter" idx="14"/>
          </p:nvPr>
        </p:nvSpPr>
        <p:spPr>
          <a:xfrm>
            <a:off x="3413623" y="2800318"/>
            <a:ext cx="2560320" cy="1764792"/>
          </a:xfrm>
        </p:spPr>
        <p:txBody>
          <a:bodyPr/>
          <a:lstStyle>
            <a:lvl1pPr marL="0" indent="0">
              <a:buNone/>
              <a:defRPr/>
            </a:lvl1pPr>
          </a:lstStyle>
          <a:p>
            <a:r>
              <a:rPr lang="en-US"/>
              <a:t>Click icon to add picture</a:t>
            </a:r>
          </a:p>
        </p:txBody>
      </p:sp>
      <p:sp>
        <p:nvSpPr>
          <p:cNvPr id="14" name="Text Placeholder 28">
            <a:extLst>
              <a:ext uri="{FF2B5EF4-FFF2-40B4-BE49-F238E27FC236}">
                <a16:creationId xmlns:a16="http://schemas.microsoft.com/office/drawing/2014/main" id="{3755B2FB-A969-40D9-919A-8DBCA8B76552}"/>
              </a:ext>
            </a:extLst>
          </p:cNvPr>
          <p:cNvSpPr>
            <a:spLocks noGrp="1"/>
          </p:cNvSpPr>
          <p:nvPr>
            <p:ph type="body" sz="quarter" idx="19" hasCustomPrompt="1"/>
          </p:nvPr>
        </p:nvSpPr>
        <p:spPr>
          <a:xfrm>
            <a:off x="3413623" y="4633986"/>
            <a:ext cx="2560320" cy="347662"/>
          </a:xfrm>
        </p:spPr>
        <p:txBody>
          <a:bodyPr lIns="146304" tIns="0" rIns="0" bIns="0">
            <a:noAutofit/>
          </a:bodyPr>
          <a:lstStyle>
            <a:lvl1pPr marL="0" indent="0" algn="l">
              <a:lnSpc>
                <a:spcPct val="100000"/>
              </a:lnSpc>
              <a:spcBef>
                <a:spcPts val="0"/>
              </a:spcBef>
              <a:buNone/>
              <a:defRPr sz="1800" spc="0" baseline="0">
                <a:solidFill>
                  <a:schemeClr val="tx1"/>
                </a:solidFill>
                <a:latin typeface="+mj-lt"/>
              </a:defRPr>
            </a:lvl1pPr>
          </a:lstStyle>
          <a:p>
            <a:pPr lvl="0"/>
            <a:r>
              <a:rPr lang="en-US" dirty="0"/>
              <a:t>Name</a:t>
            </a:r>
          </a:p>
        </p:txBody>
      </p:sp>
      <p:sp>
        <p:nvSpPr>
          <p:cNvPr id="15" name="Text Placeholder 28">
            <a:extLst>
              <a:ext uri="{FF2B5EF4-FFF2-40B4-BE49-F238E27FC236}">
                <a16:creationId xmlns:a16="http://schemas.microsoft.com/office/drawing/2014/main" id="{C047E0AE-451F-4E70-A217-3D51A5FCA8D0}"/>
              </a:ext>
            </a:extLst>
          </p:cNvPr>
          <p:cNvSpPr>
            <a:spLocks noGrp="1"/>
          </p:cNvSpPr>
          <p:nvPr>
            <p:ph type="body" sz="quarter" idx="20" hasCustomPrompt="1"/>
          </p:nvPr>
        </p:nvSpPr>
        <p:spPr>
          <a:xfrm>
            <a:off x="3413623" y="4951788"/>
            <a:ext cx="2560320" cy="347662"/>
          </a:xfrm>
        </p:spPr>
        <p:txBody>
          <a:bodyPr lIns="146304" tIns="0" rIns="0" bIns="0">
            <a:noAutofit/>
          </a:bodyPr>
          <a:lstStyle>
            <a:lvl1pPr marL="0" indent="0" algn="l">
              <a:lnSpc>
                <a:spcPct val="100000"/>
              </a:lnSpc>
              <a:spcBef>
                <a:spcPts val="0"/>
              </a:spcBef>
              <a:buNone/>
              <a:defRPr sz="1600" b="0" spc="0" baseline="0">
                <a:solidFill>
                  <a:schemeClr val="tx1"/>
                </a:solidFill>
              </a:defRPr>
            </a:lvl1pPr>
          </a:lstStyle>
          <a:p>
            <a:pPr lvl="0"/>
            <a:r>
              <a:rPr lang="en-US" dirty="0"/>
              <a:t>Title</a:t>
            </a:r>
          </a:p>
        </p:txBody>
      </p:sp>
      <p:sp>
        <p:nvSpPr>
          <p:cNvPr id="16" name="Picture Placeholder 23">
            <a:extLst>
              <a:ext uri="{FF2B5EF4-FFF2-40B4-BE49-F238E27FC236}">
                <a16:creationId xmlns:a16="http://schemas.microsoft.com/office/drawing/2014/main" id="{92DC936D-218B-4AB2-A141-83C839EE378E}"/>
              </a:ext>
            </a:extLst>
          </p:cNvPr>
          <p:cNvSpPr>
            <a:spLocks noGrp="1"/>
          </p:cNvSpPr>
          <p:nvPr>
            <p:ph type="pic" sz="quarter" idx="15"/>
          </p:nvPr>
        </p:nvSpPr>
        <p:spPr>
          <a:xfrm>
            <a:off x="6224179" y="2800318"/>
            <a:ext cx="2560320" cy="1764792"/>
          </a:xfrm>
        </p:spPr>
        <p:txBody>
          <a:bodyPr/>
          <a:lstStyle>
            <a:lvl1pPr marL="0" indent="0">
              <a:buNone/>
              <a:defRPr/>
            </a:lvl1pPr>
          </a:lstStyle>
          <a:p>
            <a:r>
              <a:rPr lang="en-US"/>
              <a:t>Click icon to add picture</a:t>
            </a:r>
          </a:p>
        </p:txBody>
      </p:sp>
      <p:sp>
        <p:nvSpPr>
          <p:cNvPr id="17" name="Text Placeholder 28">
            <a:extLst>
              <a:ext uri="{FF2B5EF4-FFF2-40B4-BE49-F238E27FC236}">
                <a16:creationId xmlns:a16="http://schemas.microsoft.com/office/drawing/2014/main" id="{5085FD65-394A-47FA-BF7A-013D84C8706A}"/>
              </a:ext>
            </a:extLst>
          </p:cNvPr>
          <p:cNvSpPr>
            <a:spLocks noGrp="1"/>
          </p:cNvSpPr>
          <p:nvPr>
            <p:ph type="body" sz="quarter" idx="21" hasCustomPrompt="1"/>
          </p:nvPr>
        </p:nvSpPr>
        <p:spPr>
          <a:xfrm>
            <a:off x="6224179" y="4633986"/>
            <a:ext cx="2560320" cy="347662"/>
          </a:xfrm>
        </p:spPr>
        <p:txBody>
          <a:bodyPr lIns="146304" tIns="0" rIns="0" bIns="0">
            <a:noAutofit/>
          </a:bodyPr>
          <a:lstStyle>
            <a:lvl1pPr marL="0" indent="0" algn="l">
              <a:lnSpc>
                <a:spcPct val="100000"/>
              </a:lnSpc>
              <a:spcBef>
                <a:spcPts val="0"/>
              </a:spcBef>
              <a:buNone/>
              <a:defRPr sz="1800" spc="0" baseline="0">
                <a:solidFill>
                  <a:schemeClr val="tx1"/>
                </a:solidFill>
                <a:latin typeface="+mj-lt"/>
              </a:defRPr>
            </a:lvl1pPr>
          </a:lstStyle>
          <a:p>
            <a:pPr lvl="0"/>
            <a:r>
              <a:rPr lang="en-US" dirty="0"/>
              <a:t>Name</a:t>
            </a:r>
          </a:p>
        </p:txBody>
      </p:sp>
      <p:sp>
        <p:nvSpPr>
          <p:cNvPr id="18" name="Text Placeholder 28">
            <a:extLst>
              <a:ext uri="{FF2B5EF4-FFF2-40B4-BE49-F238E27FC236}">
                <a16:creationId xmlns:a16="http://schemas.microsoft.com/office/drawing/2014/main" id="{23417874-DD14-461C-B278-0DE8032D272B}"/>
              </a:ext>
            </a:extLst>
          </p:cNvPr>
          <p:cNvSpPr>
            <a:spLocks noGrp="1"/>
          </p:cNvSpPr>
          <p:nvPr>
            <p:ph type="body" sz="quarter" idx="22" hasCustomPrompt="1"/>
          </p:nvPr>
        </p:nvSpPr>
        <p:spPr>
          <a:xfrm>
            <a:off x="6224179" y="4951788"/>
            <a:ext cx="2560320" cy="347662"/>
          </a:xfrm>
        </p:spPr>
        <p:txBody>
          <a:bodyPr lIns="146304" tIns="0" rIns="0" bIns="0">
            <a:noAutofit/>
          </a:bodyPr>
          <a:lstStyle>
            <a:lvl1pPr marL="0" indent="0" algn="l">
              <a:lnSpc>
                <a:spcPct val="100000"/>
              </a:lnSpc>
              <a:spcBef>
                <a:spcPts val="0"/>
              </a:spcBef>
              <a:buNone/>
              <a:defRPr sz="1600" b="0" spc="0" baseline="0">
                <a:solidFill>
                  <a:schemeClr val="tx1"/>
                </a:solidFill>
              </a:defRPr>
            </a:lvl1pPr>
          </a:lstStyle>
          <a:p>
            <a:pPr lvl="0"/>
            <a:r>
              <a:rPr lang="en-US" dirty="0"/>
              <a:t>Title</a:t>
            </a:r>
          </a:p>
        </p:txBody>
      </p:sp>
      <p:sp>
        <p:nvSpPr>
          <p:cNvPr id="19" name="Picture Placeholder 23">
            <a:extLst>
              <a:ext uri="{FF2B5EF4-FFF2-40B4-BE49-F238E27FC236}">
                <a16:creationId xmlns:a16="http://schemas.microsoft.com/office/drawing/2014/main" id="{A8685BFC-DF7F-4414-8D3E-652C9EF13554}"/>
              </a:ext>
            </a:extLst>
          </p:cNvPr>
          <p:cNvSpPr>
            <a:spLocks noGrp="1"/>
          </p:cNvSpPr>
          <p:nvPr>
            <p:ph type="pic" sz="quarter" idx="16"/>
          </p:nvPr>
        </p:nvSpPr>
        <p:spPr>
          <a:xfrm>
            <a:off x="9028350" y="2801105"/>
            <a:ext cx="2560320" cy="1764792"/>
          </a:xfrm>
        </p:spPr>
        <p:txBody>
          <a:bodyPr/>
          <a:lstStyle>
            <a:lvl1pPr marL="0" indent="0">
              <a:buNone/>
              <a:defRPr/>
            </a:lvl1pPr>
          </a:lstStyle>
          <a:p>
            <a:r>
              <a:rPr lang="en-US"/>
              <a:t>Click icon to add picture</a:t>
            </a:r>
          </a:p>
        </p:txBody>
      </p:sp>
      <p:sp>
        <p:nvSpPr>
          <p:cNvPr id="20" name="Text Placeholder 28">
            <a:extLst>
              <a:ext uri="{FF2B5EF4-FFF2-40B4-BE49-F238E27FC236}">
                <a16:creationId xmlns:a16="http://schemas.microsoft.com/office/drawing/2014/main" id="{801A82CD-E0FD-4C28-B287-439356FAE8D1}"/>
              </a:ext>
            </a:extLst>
          </p:cNvPr>
          <p:cNvSpPr>
            <a:spLocks noGrp="1"/>
          </p:cNvSpPr>
          <p:nvPr>
            <p:ph type="body" sz="quarter" idx="23" hasCustomPrompt="1"/>
          </p:nvPr>
        </p:nvSpPr>
        <p:spPr>
          <a:xfrm>
            <a:off x="9028350" y="4633986"/>
            <a:ext cx="2560320" cy="347662"/>
          </a:xfrm>
        </p:spPr>
        <p:txBody>
          <a:bodyPr lIns="146304" tIns="0" rIns="0" bIns="0">
            <a:noAutofit/>
          </a:bodyPr>
          <a:lstStyle>
            <a:lvl1pPr marL="0" indent="0" algn="l">
              <a:lnSpc>
                <a:spcPct val="100000"/>
              </a:lnSpc>
              <a:spcBef>
                <a:spcPts val="0"/>
              </a:spcBef>
              <a:buNone/>
              <a:defRPr sz="1800" spc="0" baseline="0">
                <a:solidFill>
                  <a:schemeClr val="tx1"/>
                </a:solidFill>
                <a:latin typeface="+mj-lt"/>
              </a:defRPr>
            </a:lvl1pPr>
          </a:lstStyle>
          <a:p>
            <a:pPr lvl="0"/>
            <a:r>
              <a:rPr lang="en-US" dirty="0"/>
              <a:t>Name</a:t>
            </a:r>
          </a:p>
        </p:txBody>
      </p:sp>
      <p:sp>
        <p:nvSpPr>
          <p:cNvPr id="21" name="Text Placeholder 28">
            <a:extLst>
              <a:ext uri="{FF2B5EF4-FFF2-40B4-BE49-F238E27FC236}">
                <a16:creationId xmlns:a16="http://schemas.microsoft.com/office/drawing/2014/main" id="{C1ACEAC1-C62C-4024-9525-268AB724274D}"/>
              </a:ext>
            </a:extLst>
          </p:cNvPr>
          <p:cNvSpPr>
            <a:spLocks noGrp="1"/>
          </p:cNvSpPr>
          <p:nvPr>
            <p:ph type="body" sz="quarter" idx="24" hasCustomPrompt="1"/>
          </p:nvPr>
        </p:nvSpPr>
        <p:spPr>
          <a:xfrm>
            <a:off x="9028350" y="4951788"/>
            <a:ext cx="2560320" cy="347662"/>
          </a:xfrm>
        </p:spPr>
        <p:txBody>
          <a:bodyPr lIns="146304" tIns="0" rIns="0" bIns="0">
            <a:noAutofit/>
          </a:bodyPr>
          <a:lstStyle>
            <a:lvl1pPr marL="0" indent="0" algn="l">
              <a:lnSpc>
                <a:spcPct val="100000"/>
              </a:lnSpc>
              <a:spcBef>
                <a:spcPts val="0"/>
              </a:spcBef>
              <a:buNone/>
              <a:defRPr sz="1600" b="0" spc="0" baseline="0">
                <a:solidFill>
                  <a:schemeClr val="tx1"/>
                </a:solidFill>
              </a:defRPr>
            </a:lvl1pPr>
          </a:lstStyle>
          <a:p>
            <a:pPr lvl="0"/>
            <a:r>
              <a:rPr lang="en-US" dirty="0"/>
              <a:t>Title</a:t>
            </a:r>
          </a:p>
        </p:txBody>
      </p:sp>
    </p:spTree>
    <p:extLst>
      <p:ext uri="{BB962C8B-B14F-4D97-AF65-F5344CB8AC3E}">
        <p14:creationId xmlns:p14="http://schemas.microsoft.com/office/powerpoint/2010/main" val="13275852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9AD7E45-24A5-4020-858E-57CFA0955730}"/>
              </a:ext>
            </a:extLst>
          </p:cNvPr>
          <p:cNvSpPr>
            <a:spLocks noGrp="1"/>
          </p:cNvSpPr>
          <p:nvPr>
            <p:ph type="ctrTitle"/>
          </p:nvPr>
        </p:nvSpPr>
        <p:spPr>
          <a:xfrm>
            <a:off x="581191" y="1020431"/>
            <a:ext cx="10993549" cy="1475013"/>
          </a:xfrm>
        </p:spPr>
        <p:txBody>
          <a:bodyPr/>
          <a:lstStyle/>
          <a:p>
            <a:r>
              <a:rPr lang="en-US"/>
              <a:t>Click to edit Master title style</a:t>
            </a:r>
            <a:endParaRPr lang="en-US" dirty="0"/>
          </a:p>
        </p:txBody>
      </p:sp>
      <p:sp>
        <p:nvSpPr>
          <p:cNvPr id="6" name="Subtitle 2">
            <a:extLst>
              <a:ext uri="{FF2B5EF4-FFF2-40B4-BE49-F238E27FC236}">
                <a16:creationId xmlns:a16="http://schemas.microsoft.com/office/drawing/2014/main" id="{9C213B6D-04F4-4E9D-AD86-E50884CB4CB3}"/>
              </a:ext>
            </a:extLst>
          </p:cNvPr>
          <p:cNvSpPr>
            <a:spLocks noGrp="1"/>
          </p:cNvSpPr>
          <p:nvPr>
            <p:ph type="subTitle" idx="1"/>
          </p:nvPr>
        </p:nvSpPr>
        <p:spPr>
          <a:xfrm>
            <a:off x="581194" y="2495445"/>
            <a:ext cx="10993546" cy="468233"/>
          </a:xfrm>
        </p:spPr>
        <p:txBody>
          <a:bodyPr/>
          <a:lstStyle>
            <a:lvl1pPr marL="0" indent="0">
              <a:buNone/>
              <a:defRPr/>
            </a:lvl1pPr>
          </a:lstStyle>
          <a:p>
            <a:r>
              <a:rPr lang="en-US"/>
              <a:t>Click to edit Master subtitle style</a:t>
            </a:r>
            <a:endParaRPr lang="en-US" dirty="0"/>
          </a:p>
        </p:txBody>
      </p:sp>
      <p:sp>
        <p:nvSpPr>
          <p:cNvPr id="10" name="Picture Placeholder 9">
            <a:extLst>
              <a:ext uri="{FF2B5EF4-FFF2-40B4-BE49-F238E27FC236}">
                <a16:creationId xmlns:a16="http://schemas.microsoft.com/office/drawing/2014/main" id="{52DB8B62-62C2-4723-85AF-F5D87B489A63}"/>
              </a:ext>
            </a:extLst>
          </p:cNvPr>
          <p:cNvSpPr>
            <a:spLocks noGrp="1"/>
          </p:cNvSpPr>
          <p:nvPr>
            <p:ph type="pic" sz="quarter" idx="13"/>
          </p:nvPr>
        </p:nvSpPr>
        <p:spPr>
          <a:xfrm>
            <a:off x="448056" y="3081528"/>
            <a:ext cx="5486400" cy="3310128"/>
          </a:xfrm>
          <a:solidFill>
            <a:schemeClr val="accent2"/>
          </a:solidFill>
        </p:spPr>
        <p:txBody>
          <a:bodyPr/>
          <a:lstStyle/>
          <a:p>
            <a:r>
              <a:rPr lang="en-US"/>
              <a:t>Click icon to add picture</a:t>
            </a:r>
            <a:endParaRPr lang="en-US" dirty="0"/>
          </a:p>
        </p:txBody>
      </p:sp>
      <p:sp>
        <p:nvSpPr>
          <p:cNvPr id="11" name="Picture Placeholder 9">
            <a:extLst>
              <a:ext uri="{FF2B5EF4-FFF2-40B4-BE49-F238E27FC236}">
                <a16:creationId xmlns:a16="http://schemas.microsoft.com/office/drawing/2014/main" id="{D1329640-D9D1-44D4-8E40-04E753A2B826}"/>
              </a:ext>
            </a:extLst>
          </p:cNvPr>
          <p:cNvSpPr>
            <a:spLocks noGrp="1"/>
          </p:cNvSpPr>
          <p:nvPr>
            <p:ph type="pic" sz="quarter" idx="14"/>
          </p:nvPr>
        </p:nvSpPr>
        <p:spPr>
          <a:xfrm>
            <a:off x="6254496" y="3081528"/>
            <a:ext cx="5486400" cy="3310128"/>
          </a:xfrm>
          <a:solidFill>
            <a:schemeClr val="accent2"/>
          </a:solidFill>
        </p:spPr>
        <p:txBody>
          <a:bodyPr/>
          <a:lstStyle/>
          <a:p>
            <a:r>
              <a:rPr lang="en-US"/>
              <a:t>Click icon to add picture</a:t>
            </a:r>
            <a:endParaRPr lang="en-US" dirty="0"/>
          </a:p>
        </p:txBody>
      </p:sp>
      <p:sp>
        <p:nvSpPr>
          <p:cNvPr id="3" name="Footer Placeholder 2"/>
          <p:cNvSpPr>
            <a:spLocks noGrp="1"/>
          </p:cNvSpPr>
          <p:nvPr>
            <p:ph type="ftr" sz="quarter" idx="11"/>
          </p:nvPr>
        </p:nvSpPr>
        <p:spPr/>
        <p:txBody>
          <a:bodyPr/>
          <a:lstStyle/>
          <a:p>
            <a:r>
              <a:rPr lang="en-US" dirty="0"/>
              <a:t>Sample Footer Text</a:t>
            </a:r>
          </a:p>
        </p:txBody>
      </p:sp>
      <p:sp>
        <p:nvSpPr>
          <p:cNvPr id="2" name="Date Placeholder 1"/>
          <p:cNvSpPr>
            <a:spLocks noGrp="1"/>
          </p:cNvSpPr>
          <p:nvPr>
            <p:ph type="dt" sz="half" idx="10"/>
          </p:nvPr>
        </p:nvSpPr>
        <p:spPr/>
        <p:txBody>
          <a:bodyPr/>
          <a:lstStyle/>
          <a:p>
            <a:r>
              <a:rPr lang="en-US"/>
              <a:t>20XX</a:t>
            </a:r>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5578571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8" name="Title 1"/>
          <p:cNvSpPr>
            <a:spLocks noGrp="1"/>
          </p:cNvSpPr>
          <p:nvPr>
            <p:ph type="title"/>
          </p:nvPr>
        </p:nvSpPr>
        <p:spPr>
          <a:xfrm>
            <a:off x="575894" y="729658"/>
            <a:ext cx="11029616" cy="988332"/>
          </a:xfrm>
        </p:spPr>
        <p:txBody>
          <a:bodyPr/>
          <a:lstStyle/>
          <a:p>
            <a:r>
              <a:rPr lang="en-US"/>
              <a:t>Click to edit Master title style</a:t>
            </a:r>
            <a:endParaRPr lang="en-US" dirty="0"/>
          </a:p>
        </p:txBody>
      </p:sp>
      <p:sp>
        <p:nvSpPr>
          <p:cNvPr id="15" name="SmartArt Placeholder 14">
            <a:extLst>
              <a:ext uri="{FF2B5EF4-FFF2-40B4-BE49-F238E27FC236}">
                <a16:creationId xmlns:a16="http://schemas.microsoft.com/office/drawing/2014/main" id="{1A07AFA2-B97F-4965-B3E3-0399F8696B92}"/>
              </a:ext>
            </a:extLst>
          </p:cNvPr>
          <p:cNvSpPr>
            <a:spLocks noGrp="1"/>
          </p:cNvSpPr>
          <p:nvPr>
            <p:ph type="dgm" sz="quarter" idx="13"/>
          </p:nvPr>
        </p:nvSpPr>
        <p:spPr>
          <a:xfrm>
            <a:off x="576263" y="2290762"/>
            <a:ext cx="2286000" cy="2514600"/>
          </a:xfrm>
          <a:solidFill>
            <a:schemeClr val="accent2"/>
          </a:solidFill>
        </p:spPr>
        <p:txBody>
          <a:bodyPr/>
          <a:lstStyle/>
          <a:p>
            <a:r>
              <a:rPr lang="en-US"/>
              <a:t>Click icon to add SmartArt graphic</a:t>
            </a:r>
            <a:endParaRPr lang="en-US" dirty="0"/>
          </a:p>
        </p:txBody>
      </p:sp>
      <p:sp>
        <p:nvSpPr>
          <p:cNvPr id="16" name="SmartArt Placeholder 14">
            <a:extLst>
              <a:ext uri="{FF2B5EF4-FFF2-40B4-BE49-F238E27FC236}">
                <a16:creationId xmlns:a16="http://schemas.microsoft.com/office/drawing/2014/main" id="{FBD83F25-25EA-4FCB-9180-B7567885BE7A}"/>
              </a:ext>
            </a:extLst>
          </p:cNvPr>
          <p:cNvSpPr>
            <a:spLocks noGrp="1"/>
          </p:cNvSpPr>
          <p:nvPr>
            <p:ph type="dgm" sz="quarter" idx="14"/>
          </p:nvPr>
        </p:nvSpPr>
        <p:spPr>
          <a:xfrm>
            <a:off x="3486759" y="2290762"/>
            <a:ext cx="2286000" cy="2514600"/>
          </a:xfrm>
          <a:solidFill>
            <a:schemeClr val="accent2"/>
          </a:solidFill>
        </p:spPr>
        <p:txBody>
          <a:bodyPr/>
          <a:lstStyle/>
          <a:p>
            <a:r>
              <a:rPr lang="en-US"/>
              <a:t>Click icon to add SmartArt graphic</a:t>
            </a:r>
            <a:endParaRPr lang="en-US" dirty="0"/>
          </a:p>
        </p:txBody>
      </p:sp>
      <p:sp>
        <p:nvSpPr>
          <p:cNvPr id="17" name="SmartArt Placeholder 14">
            <a:extLst>
              <a:ext uri="{FF2B5EF4-FFF2-40B4-BE49-F238E27FC236}">
                <a16:creationId xmlns:a16="http://schemas.microsoft.com/office/drawing/2014/main" id="{C19AF1FD-578A-4AC1-8006-BF395C098188}"/>
              </a:ext>
            </a:extLst>
          </p:cNvPr>
          <p:cNvSpPr>
            <a:spLocks noGrp="1"/>
          </p:cNvSpPr>
          <p:nvPr>
            <p:ph type="dgm" sz="quarter" idx="15"/>
          </p:nvPr>
        </p:nvSpPr>
        <p:spPr>
          <a:xfrm>
            <a:off x="6397255" y="2290762"/>
            <a:ext cx="2286000" cy="2514600"/>
          </a:xfrm>
          <a:solidFill>
            <a:schemeClr val="accent2"/>
          </a:solidFill>
        </p:spPr>
        <p:txBody>
          <a:bodyPr/>
          <a:lstStyle/>
          <a:p>
            <a:r>
              <a:rPr lang="en-US"/>
              <a:t>Click icon to add SmartArt graphic</a:t>
            </a:r>
            <a:endParaRPr lang="en-US" dirty="0"/>
          </a:p>
        </p:txBody>
      </p:sp>
      <p:sp>
        <p:nvSpPr>
          <p:cNvPr id="18" name="SmartArt Placeholder 14">
            <a:extLst>
              <a:ext uri="{FF2B5EF4-FFF2-40B4-BE49-F238E27FC236}">
                <a16:creationId xmlns:a16="http://schemas.microsoft.com/office/drawing/2014/main" id="{A30FAB41-D651-4537-9674-A090F9541E38}"/>
              </a:ext>
            </a:extLst>
          </p:cNvPr>
          <p:cNvSpPr>
            <a:spLocks noGrp="1"/>
          </p:cNvSpPr>
          <p:nvPr>
            <p:ph type="dgm" sz="quarter" idx="16"/>
          </p:nvPr>
        </p:nvSpPr>
        <p:spPr>
          <a:xfrm>
            <a:off x="9307750" y="2290762"/>
            <a:ext cx="2286000" cy="2514600"/>
          </a:xfrm>
          <a:solidFill>
            <a:schemeClr val="accent2"/>
          </a:solidFill>
        </p:spPr>
        <p:txBody>
          <a:bodyPr/>
          <a:lstStyle/>
          <a:p>
            <a:r>
              <a:rPr lang="en-US"/>
              <a:t>Click icon to add SmartArt graphic</a:t>
            </a:r>
            <a:endParaRPr lang="en-US" dirty="0"/>
          </a:p>
        </p:txBody>
      </p:sp>
      <p:sp>
        <p:nvSpPr>
          <p:cNvPr id="20" name="Text Placeholder 19">
            <a:extLst>
              <a:ext uri="{FF2B5EF4-FFF2-40B4-BE49-F238E27FC236}">
                <a16:creationId xmlns:a16="http://schemas.microsoft.com/office/drawing/2014/main" id="{6FF70985-87A5-4813-BB21-CD79732947F5}"/>
              </a:ext>
            </a:extLst>
          </p:cNvPr>
          <p:cNvSpPr>
            <a:spLocks noGrp="1"/>
          </p:cNvSpPr>
          <p:nvPr>
            <p:ph type="body" sz="quarter" idx="17" hasCustomPrompt="1"/>
          </p:nvPr>
        </p:nvSpPr>
        <p:spPr>
          <a:xfrm>
            <a:off x="576263" y="4943475"/>
            <a:ext cx="2286000" cy="365760"/>
          </a:xfrm>
        </p:spPr>
        <p:txBody>
          <a:bodyPr>
            <a:noAutofit/>
          </a:bodyPr>
          <a:lstStyle>
            <a:lvl1pPr marL="0" indent="0">
              <a:buNone/>
              <a:defRPr sz="1800"/>
            </a:lvl1pPr>
            <a:lvl2pPr marL="324000" indent="0">
              <a:buNone/>
              <a:defRPr sz="1800"/>
            </a:lvl2pPr>
            <a:lvl3pPr marL="630000" indent="0">
              <a:buNone/>
              <a:defRPr sz="1800"/>
            </a:lvl3pPr>
            <a:lvl4pPr marL="1008000" indent="0">
              <a:buNone/>
              <a:defRPr sz="1800"/>
            </a:lvl4pPr>
            <a:lvl5pPr marL="1368000" indent="0">
              <a:buNone/>
              <a:defRPr sz="1800"/>
            </a:lvl5pPr>
          </a:lstStyle>
          <a:p>
            <a:pPr lvl="0"/>
            <a:r>
              <a:rPr lang="en-US" dirty="0"/>
              <a:t>Name</a:t>
            </a:r>
          </a:p>
        </p:txBody>
      </p:sp>
      <p:sp>
        <p:nvSpPr>
          <p:cNvPr id="22" name="Text Placeholder 21">
            <a:extLst>
              <a:ext uri="{FF2B5EF4-FFF2-40B4-BE49-F238E27FC236}">
                <a16:creationId xmlns:a16="http://schemas.microsoft.com/office/drawing/2014/main" id="{8F30C930-1919-4A13-98BD-6CB6119CC11A}"/>
              </a:ext>
            </a:extLst>
          </p:cNvPr>
          <p:cNvSpPr>
            <a:spLocks noGrp="1"/>
          </p:cNvSpPr>
          <p:nvPr>
            <p:ph type="body" sz="quarter" idx="18" hasCustomPrompt="1"/>
          </p:nvPr>
        </p:nvSpPr>
        <p:spPr>
          <a:xfrm>
            <a:off x="575894" y="5447348"/>
            <a:ext cx="2286000" cy="365760"/>
          </a:xfrm>
        </p:spPr>
        <p:txBody>
          <a:bodyPr>
            <a:noAutofit/>
          </a:bodyPr>
          <a:lstStyle>
            <a:lvl1pPr marL="0" indent="0">
              <a:buNone/>
              <a:defRPr sz="1600"/>
            </a:lvl1pPr>
            <a:lvl2pPr marL="324000" indent="0">
              <a:buNone/>
              <a:defRPr sz="1600"/>
            </a:lvl2pPr>
            <a:lvl3pPr marL="630000" indent="0">
              <a:buNone/>
              <a:defRPr sz="1600"/>
            </a:lvl3pPr>
            <a:lvl4pPr marL="1008000" indent="0">
              <a:buNone/>
              <a:defRPr sz="1600"/>
            </a:lvl4pPr>
            <a:lvl5pPr marL="1368000" indent="0">
              <a:buNone/>
              <a:defRPr sz="1600"/>
            </a:lvl5pPr>
          </a:lstStyle>
          <a:p>
            <a:pPr lvl="0"/>
            <a:r>
              <a:rPr lang="en-US" dirty="0"/>
              <a:t>Title</a:t>
            </a:r>
          </a:p>
        </p:txBody>
      </p:sp>
      <p:sp>
        <p:nvSpPr>
          <p:cNvPr id="23" name="Text Placeholder 19">
            <a:extLst>
              <a:ext uri="{FF2B5EF4-FFF2-40B4-BE49-F238E27FC236}">
                <a16:creationId xmlns:a16="http://schemas.microsoft.com/office/drawing/2014/main" id="{6E4126AC-7681-4156-8274-2A6414894394}"/>
              </a:ext>
            </a:extLst>
          </p:cNvPr>
          <p:cNvSpPr>
            <a:spLocks noGrp="1"/>
          </p:cNvSpPr>
          <p:nvPr>
            <p:ph type="body" sz="quarter" idx="19" hasCustomPrompt="1"/>
          </p:nvPr>
        </p:nvSpPr>
        <p:spPr>
          <a:xfrm>
            <a:off x="3487128" y="4943475"/>
            <a:ext cx="2286000" cy="365760"/>
          </a:xfrm>
        </p:spPr>
        <p:txBody>
          <a:bodyPr>
            <a:noAutofit/>
          </a:bodyPr>
          <a:lstStyle>
            <a:lvl1pPr marL="0" indent="0">
              <a:buNone/>
              <a:defRPr sz="1800"/>
            </a:lvl1pPr>
            <a:lvl2pPr marL="324000" indent="0">
              <a:buNone/>
              <a:defRPr sz="1800"/>
            </a:lvl2pPr>
            <a:lvl3pPr marL="630000" indent="0">
              <a:buNone/>
              <a:defRPr sz="1800"/>
            </a:lvl3pPr>
            <a:lvl4pPr marL="1008000" indent="0">
              <a:buNone/>
              <a:defRPr sz="1800"/>
            </a:lvl4pPr>
            <a:lvl5pPr marL="1368000" indent="0">
              <a:buNone/>
              <a:defRPr sz="1800"/>
            </a:lvl5pPr>
          </a:lstStyle>
          <a:p>
            <a:pPr lvl="0"/>
            <a:r>
              <a:rPr lang="en-US" dirty="0"/>
              <a:t>Name</a:t>
            </a:r>
          </a:p>
        </p:txBody>
      </p:sp>
      <p:sp>
        <p:nvSpPr>
          <p:cNvPr id="24" name="Text Placeholder 21">
            <a:extLst>
              <a:ext uri="{FF2B5EF4-FFF2-40B4-BE49-F238E27FC236}">
                <a16:creationId xmlns:a16="http://schemas.microsoft.com/office/drawing/2014/main" id="{D03485ED-1755-41FA-942B-ED95B3913DBF}"/>
              </a:ext>
            </a:extLst>
          </p:cNvPr>
          <p:cNvSpPr>
            <a:spLocks noGrp="1"/>
          </p:cNvSpPr>
          <p:nvPr>
            <p:ph type="body" sz="quarter" idx="20" hasCustomPrompt="1"/>
          </p:nvPr>
        </p:nvSpPr>
        <p:spPr>
          <a:xfrm>
            <a:off x="3486759" y="5447348"/>
            <a:ext cx="2286000" cy="365760"/>
          </a:xfrm>
        </p:spPr>
        <p:txBody>
          <a:bodyPr>
            <a:noAutofit/>
          </a:bodyPr>
          <a:lstStyle>
            <a:lvl1pPr marL="0" indent="0">
              <a:buNone/>
              <a:defRPr sz="1600"/>
            </a:lvl1pPr>
            <a:lvl2pPr marL="324000" indent="0">
              <a:buNone/>
              <a:defRPr sz="1600"/>
            </a:lvl2pPr>
            <a:lvl3pPr marL="630000" indent="0">
              <a:buNone/>
              <a:defRPr sz="1600"/>
            </a:lvl3pPr>
            <a:lvl4pPr marL="1008000" indent="0">
              <a:buNone/>
              <a:defRPr sz="1600"/>
            </a:lvl4pPr>
            <a:lvl5pPr marL="1368000" indent="0">
              <a:buNone/>
              <a:defRPr sz="1600"/>
            </a:lvl5pPr>
          </a:lstStyle>
          <a:p>
            <a:pPr lvl="0"/>
            <a:r>
              <a:rPr lang="en-US" dirty="0"/>
              <a:t>Title</a:t>
            </a:r>
          </a:p>
        </p:txBody>
      </p:sp>
      <p:sp>
        <p:nvSpPr>
          <p:cNvPr id="25" name="Text Placeholder 19">
            <a:extLst>
              <a:ext uri="{FF2B5EF4-FFF2-40B4-BE49-F238E27FC236}">
                <a16:creationId xmlns:a16="http://schemas.microsoft.com/office/drawing/2014/main" id="{42AFEFC9-586E-4B97-AD51-F02AC6AC6A60}"/>
              </a:ext>
            </a:extLst>
          </p:cNvPr>
          <p:cNvSpPr>
            <a:spLocks noGrp="1"/>
          </p:cNvSpPr>
          <p:nvPr>
            <p:ph type="body" sz="quarter" idx="21" hasCustomPrompt="1"/>
          </p:nvPr>
        </p:nvSpPr>
        <p:spPr>
          <a:xfrm>
            <a:off x="6397624" y="4943475"/>
            <a:ext cx="2286000" cy="365760"/>
          </a:xfrm>
        </p:spPr>
        <p:txBody>
          <a:bodyPr>
            <a:noAutofit/>
          </a:bodyPr>
          <a:lstStyle>
            <a:lvl1pPr marL="0" indent="0">
              <a:buNone/>
              <a:defRPr sz="1800"/>
            </a:lvl1pPr>
            <a:lvl2pPr marL="324000" indent="0">
              <a:buNone/>
              <a:defRPr sz="1800"/>
            </a:lvl2pPr>
            <a:lvl3pPr marL="630000" indent="0">
              <a:buNone/>
              <a:defRPr sz="1800"/>
            </a:lvl3pPr>
            <a:lvl4pPr marL="1008000" indent="0">
              <a:buNone/>
              <a:defRPr sz="1800"/>
            </a:lvl4pPr>
            <a:lvl5pPr marL="1368000" indent="0">
              <a:buNone/>
              <a:defRPr sz="1800"/>
            </a:lvl5pPr>
          </a:lstStyle>
          <a:p>
            <a:pPr lvl="0"/>
            <a:r>
              <a:rPr lang="en-US" dirty="0"/>
              <a:t>Name</a:t>
            </a:r>
          </a:p>
        </p:txBody>
      </p:sp>
      <p:sp>
        <p:nvSpPr>
          <p:cNvPr id="26" name="Text Placeholder 21">
            <a:extLst>
              <a:ext uri="{FF2B5EF4-FFF2-40B4-BE49-F238E27FC236}">
                <a16:creationId xmlns:a16="http://schemas.microsoft.com/office/drawing/2014/main" id="{E94B1769-BE23-4EBA-A0DA-9A01476DAC50}"/>
              </a:ext>
            </a:extLst>
          </p:cNvPr>
          <p:cNvSpPr>
            <a:spLocks noGrp="1"/>
          </p:cNvSpPr>
          <p:nvPr>
            <p:ph type="body" sz="quarter" idx="22" hasCustomPrompt="1"/>
          </p:nvPr>
        </p:nvSpPr>
        <p:spPr>
          <a:xfrm>
            <a:off x="6397255" y="5447348"/>
            <a:ext cx="2286000" cy="365760"/>
          </a:xfrm>
        </p:spPr>
        <p:txBody>
          <a:bodyPr>
            <a:noAutofit/>
          </a:bodyPr>
          <a:lstStyle>
            <a:lvl1pPr marL="0" indent="0">
              <a:buNone/>
              <a:defRPr sz="1600"/>
            </a:lvl1pPr>
            <a:lvl2pPr marL="324000" indent="0">
              <a:buNone/>
              <a:defRPr sz="1600"/>
            </a:lvl2pPr>
            <a:lvl3pPr marL="630000" indent="0">
              <a:buNone/>
              <a:defRPr sz="1600"/>
            </a:lvl3pPr>
            <a:lvl4pPr marL="1008000" indent="0">
              <a:buNone/>
              <a:defRPr sz="1600"/>
            </a:lvl4pPr>
            <a:lvl5pPr marL="1368000" indent="0">
              <a:buNone/>
              <a:defRPr sz="1600"/>
            </a:lvl5pPr>
          </a:lstStyle>
          <a:p>
            <a:pPr lvl="0"/>
            <a:r>
              <a:rPr lang="en-US" dirty="0"/>
              <a:t>Title</a:t>
            </a:r>
          </a:p>
        </p:txBody>
      </p:sp>
      <p:sp>
        <p:nvSpPr>
          <p:cNvPr id="27" name="Text Placeholder 19">
            <a:extLst>
              <a:ext uri="{FF2B5EF4-FFF2-40B4-BE49-F238E27FC236}">
                <a16:creationId xmlns:a16="http://schemas.microsoft.com/office/drawing/2014/main" id="{9A7362AB-6137-4C5C-9219-392C3875AD9B}"/>
              </a:ext>
            </a:extLst>
          </p:cNvPr>
          <p:cNvSpPr>
            <a:spLocks noGrp="1"/>
          </p:cNvSpPr>
          <p:nvPr>
            <p:ph type="body" sz="quarter" idx="23" hasCustomPrompt="1"/>
          </p:nvPr>
        </p:nvSpPr>
        <p:spPr>
          <a:xfrm>
            <a:off x="9308119" y="4957131"/>
            <a:ext cx="2286000" cy="365760"/>
          </a:xfrm>
        </p:spPr>
        <p:txBody>
          <a:bodyPr>
            <a:noAutofit/>
          </a:bodyPr>
          <a:lstStyle>
            <a:lvl1pPr marL="0" indent="0">
              <a:buNone/>
              <a:defRPr sz="1800"/>
            </a:lvl1pPr>
            <a:lvl2pPr marL="324000" indent="0">
              <a:buNone/>
              <a:defRPr sz="1800"/>
            </a:lvl2pPr>
            <a:lvl3pPr marL="630000" indent="0">
              <a:buNone/>
              <a:defRPr sz="1800"/>
            </a:lvl3pPr>
            <a:lvl4pPr marL="1008000" indent="0">
              <a:buNone/>
              <a:defRPr sz="1800"/>
            </a:lvl4pPr>
            <a:lvl5pPr marL="1368000" indent="0">
              <a:buNone/>
              <a:defRPr sz="1800"/>
            </a:lvl5pPr>
          </a:lstStyle>
          <a:p>
            <a:pPr lvl="0"/>
            <a:r>
              <a:rPr lang="en-US" dirty="0"/>
              <a:t>Name</a:t>
            </a:r>
          </a:p>
        </p:txBody>
      </p:sp>
      <p:sp>
        <p:nvSpPr>
          <p:cNvPr id="28" name="Text Placeholder 21">
            <a:extLst>
              <a:ext uri="{FF2B5EF4-FFF2-40B4-BE49-F238E27FC236}">
                <a16:creationId xmlns:a16="http://schemas.microsoft.com/office/drawing/2014/main" id="{DA6F45F2-E17A-4027-AAA9-B9B703C26A2F}"/>
              </a:ext>
            </a:extLst>
          </p:cNvPr>
          <p:cNvSpPr>
            <a:spLocks noGrp="1"/>
          </p:cNvSpPr>
          <p:nvPr>
            <p:ph type="body" sz="quarter" idx="24" hasCustomPrompt="1"/>
          </p:nvPr>
        </p:nvSpPr>
        <p:spPr>
          <a:xfrm>
            <a:off x="9307750" y="5461004"/>
            <a:ext cx="2286000" cy="365760"/>
          </a:xfrm>
        </p:spPr>
        <p:txBody>
          <a:bodyPr>
            <a:noAutofit/>
          </a:bodyPr>
          <a:lstStyle>
            <a:lvl1pPr marL="0" indent="0">
              <a:buNone/>
              <a:defRPr sz="1600"/>
            </a:lvl1pPr>
            <a:lvl2pPr marL="324000" indent="0">
              <a:buNone/>
              <a:defRPr sz="1600"/>
            </a:lvl2pPr>
            <a:lvl3pPr marL="630000" indent="0">
              <a:buNone/>
              <a:defRPr sz="1600"/>
            </a:lvl3pPr>
            <a:lvl4pPr marL="1008000" indent="0">
              <a:buNone/>
              <a:defRPr sz="1600"/>
            </a:lvl4pPr>
            <a:lvl5pPr marL="1368000" indent="0">
              <a:buNone/>
              <a:defRPr sz="1600"/>
            </a:lvl5pPr>
          </a:lstStyle>
          <a:p>
            <a:pPr lvl="0"/>
            <a:r>
              <a:rPr lang="en-US" dirty="0"/>
              <a:t>Title</a:t>
            </a:r>
          </a:p>
        </p:txBody>
      </p:sp>
      <p:sp>
        <p:nvSpPr>
          <p:cNvPr id="4" name="Footer Placeholder 3"/>
          <p:cNvSpPr>
            <a:spLocks noGrp="1"/>
          </p:cNvSpPr>
          <p:nvPr>
            <p:ph type="ftr" sz="quarter" idx="11"/>
          </p:nvPr>
        </p:nvSpPr>
        <p:spPr/>
        <p:txBody>
          <a:bodyPr/>
          <a:lstStyle/>
          <a:p>
            <a:r>
              <a:rPr lang="en-US" dirty="0"/>
              <a:t>Sample Footer Text</a:t>
            </a:r>
          </a:p>
        </p:txBody>
      </p:sp>
      <p:sp>
        <p:nvSpPr>
          <p:cNvPr id="3" name="Date Placeholder 2"/>
          <p:cNvSpPr>
            <a:spLocks noGrp="1"/>
          </p:cNvSpPr>
          <p:nvPr>
            <p:ph type="dt" sz="half" idx="10"/>
          </p:nvPr>
        </p:nvSpPr>
        <p:spPr/>
        <p:txBody>
          <a:bodyPr/>
          <a:lstStyle/>
          <a:p>
            <a:r>
              <a:rPr lang="en-US"/>
              <a:t>20XX</a:t>
            </a:r>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392637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581191" y="2250891"/>
            <a:ext cx="5194769" cy="557784"/>
          </a:xfrm>
        </p:spPr>
        <p:txBody>
          <a:bodyPr anchor="ctr">
            <a:noAutofit/>
          </a:bodyPr>
          <a:lstStyle>
            <a:lvl1pPr marL="0" indent="0">
              <a:buNone/>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194766"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6039" y="2250892"/>
            <a:ext cx="5194770" cy="553373"/>
          </a:xfrm>
        </p:spPr>
        <p:txBody>
          <a:bodyPr anchor="ctr">
            <a:noAutofit/>
          </a:bodyPr>
          <a:lstStyle>
            <a:lvl1pPr marL="0" marR="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a:pPr>
            <a:r>
              <a:rPr lang="en-US"/>
              <a:t>Click to edit Master text styles</a:t>
            </a:r>
          </a:p>
        </p:txBody>
      </p:sp>
      <p:sp>
        <p:nvSpPr>
          <p:cNvPr id="6" name="Content Placeholder 5"/>
          <p:cNvSpPr>
            <a:spLocks noGrp="1"/>
          </p:cNvSpPr>
          <p:nvPr>
            <p:ph sz="quarter" idx="4"/>
          </p:nvPr>
        </p:nvSpPr>
        <p:spPr>
          <a:xfrm>
            <a:off x="6416037" y="2926052"/>
            <a:ext cx="5194771"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7"/>
          <p:cNvSpPr>
            <a:spLocks noGrp="1"/>
          </p:cNvSpPr>
          <p:nvPr>
            <p:ph type="ftr" sz="quarter" idx="11"/>
          </p:nvPr>
        </p:nvSpPr>
        <p:spPr/>
        <p:txBody>
          <a:bodyPr/>
          <a:lstStyle/>
          <a:p>
            <a:r>
              <a:rPr lang="en-US" dirty="0"/>
              <a:t>Sample Footer Text</a:t>
            </a:r>
          </a:p>
        </p:txBody>
      </p:sp>
      <p:sp>
        <p:nvSpPr>
          <p:cNvPr id="7" name="Date Placeholder 6"/>
          <p:cNvSpPr>
            <a:spLocks noGrp="1"/>
          </p:cNvSpPr>
          <p:nvPr>
            <p:ph type="dt" sz="half" idx="10"/>
          </p:nvPr>
        </p:nvSpPr>
        <p:spPr/>
        <p:txBody>
          <a:bodyPr/>
          <a:lstStyle/>
          <a:p>
            <a:r>
              <a:rPr lang="en-US"/>
              <a:t>20XX</a:t>
            </a:r>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6142808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DA78C165-B12A-4B46-AC7E-8E730F42CBBA}"/>
              </a:ext>
            </a:extLst>
          </p:cNvPr>
          <p:cNvCxnSpPr>
            <a:cxnSpLocks/>
          </p:cNvCxnSpPr>
          <p:nvPr userDrawn="1"/>
        </p:nvCxnSpPr>
        <p:spPr>
          <a:xfrm>
            <a:off x="4241830" y="495574"/>
            <a:ext cx="3703320" cy="0"/>
          </a:xfrm>
          <a:prstGeom prst="line">
            <a:avLst/>
          </a:prstGeom>
          <a:ln w="82550" cap="flat">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15F2DE1-F272-49DD-84C1-C2FB82B723E3}"/>
              </a:ext>
            </a:extLst>
          </p:cNvPr>
          <p:cNvCxnSpPr>
            <a:cxnSpLocks/>
          </p:cNvCxnSpPr>
          <p:nvPr userDrawn="1"/>
        </p:nvCxnSpPr>
        <p:spPr>
          <a:xfrm>
            <a:off x="8042147" y="495574"/>
            <a:ext cx="3703320" cy="0"/>
          </a:xfrm>
          <a:prstGeom prst="line">
            <a:avLst/>
          </a:prstGeom>
          <a:ln w="82550" cap="flat">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20BB053-86D6-405E-A719-7B6EF23E7207}"/>
              </a:ext>
            </a:extLst>
          </p:cNvPr>
          <p:cNvCxnSpPr>
            <a:cxnSpLocks/>
          </p:cNvCxnSpPr>
          <p:nvPr userDrawn="1"/>
        </p:nvCxnSpPr>
        <p:spPr>
          <a:xfrm>
            <a:off x="437009" y="495574"/>
            <a:ext cx="3703320" cy="0"/>
          </a:xfrm>
          <a:prstGeom prst="line">
            <a:avLst/>
          </a:prstGeom>
          <a:ln w="82550" cap="flat">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336002"/>
            <a:ext cx="11029616" cy="365204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05951" y="6423914"/>
            <a:ext cx="2844799"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r>
              <a:rPr lang="en-US"/>
              <a:t>20XX</a:t>
            </a:r>
            <a:endParaRPr lang="en-US" dirty="0"/>
          </a:p>
        </p:txBody>
      </p:sp>
      <p:sp>
        <p:nvSpPr>
          <p:cNvPr id="5" name="Footer Placeholder 4"/>
          <p:cNvSpPr>
            <a:spLocks noGrp="1"/>
          </p:cNvSpPr>
          <p:nvPr>
            <p:ph type="ftr" sz="quarter" idx="3"/>
          </p:nvPr>
        </p:nvSpPr>
        <p:spPr>
          <a:xfrm>
            <a:off x="581192" y="6423914"/>
            <a:ext cx="6917210" cy="365125"/>
          </a:xfrm>
          <a:prstGeom prst="rect">
            <a:avLst/>
          </a:prstGeom>
        </p:spPr>
        <p:txBody>
          <a:bodyPr vert="horz" lIns="91440" tIns="45720" rIns="91440" bIns="45720" rtlCol="0" anchor="ctr"/>
          <a:lstStyle>
            <a:lvl1pPr algn="l">
              <a:defRPr sz="900" cap="all">
                <a:solidFill>
                  <a:schemeClr val="tx1">
                    <a:lumMod val="75000"/>
                    <a:lumOff val="25000"/>
                  </a:schemeClr>
                </a:solidFill>
              </a:defRPr>
            </a:lvl1pPr>
          </a:lstStyle>
          <a:p>
            <a:r>
              <a:rPr lang="en-US" dirty="0"/>
              <a:t>Sample Footer Text</a:t>
            </a:r>
          </a:p>
        </p:txBody>
      </p:sp>
      <p:sp>
        <p:nvSpPr>
          <p:cNvPr id="6" name="Slide Number Placeholder 5"/>
          <p:cNvSpPr>
            <a:spLocks noGrp="1"/>
          </p:cNvSpPr>
          <p:nvPr>
            <p:ph type="sldNum" sz="quarter" idx="4"/>
          </p:nvPr>
        </p:nvSpPr>
        <p:spPr>
          <a:xfrm>
            <a:off x="10558300" y="6423914"/>
            <a:ext cx="1052510"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fld id="{3A98EE3D-8CD1-4C3F-BD1C-C98C9596463C}" type="slidenum">
              <a:rPr lang="en-US" smtClean="0"/>
              <a:t>‹#›</a:t>
            </a:fld>
            <a:endParaRPr lang="en-US" dirty="0"/>
          </a:p>
        </p:txBody>
      </p:sp>
    </p:spTree>
    <p:extLst>
      <p:ext uri="{BB962C8B-B14F-4D97-AF65-F5344CB8AC3E}">
        <p14:creationId xmlns:p14="http://schemas.microsoft.com/office/powerpoint/2010/main" val="2179292126"/>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7" r:id="rId3"/>
    <p:sldLayoutId id="2147483780" r:id="rId4"/>
    <p:sldLayoutId id="2147483764" r:id="rId5"/>
    <p:sldLayoutId id="2147483785" r:id="rId6"/>
    <p:sldLayoutId id="2147483783" r:id="rId7"/>
    <p:sldLayoutId id="2147483784" r:id="rId8"/>
    <p:sldLayoutId id="2147483767" r:id="rId9"/>
    <p:sldLayoutId id="2147483782" r:id="rId10"/>
    <p:sldLayoutId id="2147483778" r:id="rId11"/>
    <p:sldLayoutId id="2147483779" r:id="rId12"/>
    <p:sldLayoutId id="2147483765" r:id="rId13"/>
    <p:sldLayoutId id="2147483766" r:id="rId14"/>
    <p:sldLayoutId id="2147483769" r:id="rId15"/>
    <p:sldLayoutId id="2147483770" r:id="rId16"/>
    <p:sldLayoutId id="2147483771" r:id="rId17"/>
  </p:sldLayoutIdLst>
  <p:hf hdr="0" dt="0"/>
  <p:txStyles>
    <p:titleStyle>
      <a:lvl1pPr algn="l" defTabSz="457200" rtl="0" eaLnBrk="1" latinLnBrk="0" hangingPunct="1">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8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6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customXml" Target="../ink/ink1.xml"/><Relationship Id="rId7" Type="http://schemas.openxmlformats.org/officeDocument/2006/relationships/customXml" Target="../ink/ink3.xml"/><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customXml" Target="../ink/ink2.xml"/><Relationship Id="rId4" Type="http://schemas.openxmlformats.org/officeDocument/2006/relationships/image" Target="../media/image80.png"/></Relationships>
</file>

<file path=ppt/slides/_rels/slide8.xml.rels><?xml version="1.0" encoding="UTF-8" standalone="yes"?>
<Relationships xmlns="http://schemas.openxmlformats.org/package/2006/relationships"><Relationship Id="rId3" Type="http://schemas.openxmlformats.org/officeDocument/2006/relationships/customXml" Target="../ink/ink4.xml"/><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359453A-78E9-42AE-AE23-C9D218CBC378}"/>
              </a:ext>
            </a:extLst>
          </p:cNvPr>
          <p:cNvSpPr>
            <a:spLocks noGrp="1"/>
          </p:cNvSpPr>
          <p:nvPr>
            <p:ph type="ctrTitle"/>
          </p:nvPr>
        </p:nvSpPr>
        <p:spPr>
          <a:xfrm>
            <a:off x="583985" y="402247"/>
            <a:ext cx="10993549" cy="1499616"/>
          </a:xfrm>
        </p:spPr>
        <p:txBody>
          <a:bodyPr/>
          <a:lstStyle/>
          <a:p>
            <a:pPr algn="ctr"/>
            <a:r>
              <a:rPr lang="en-US" dirty="0"/>
              <a:t>How to run reports in SmartCare pro job aid</a:t>
            </a:r>
          </a:p>
        </p:txBody>
      </p:sp>
      <p:pic>
        <p:nvPicPr>
          <p:cNvPr id="8" name="Picture Placeholder 7" descr="Medical equipment with a stethoscope">
            <a:extLst>
              <a:ext uri="{FF2B5EF4-FFF2-40B4-BE49-F238E27FC236}">
                <a16:creationId xmlns:a16="http://schemas.microsoft.com/office/drawing/2014/main" id="{D9011B7D-CD6B-49C3-8163-9672E7B5EB9C}"/>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val="0"/>
              </a:ext>
            </a:extLst>
          </a:blip>
          <a:srcRect/>
          <a:stretch/>
        </p:blipFill>
        <p:spPr>
          <a:xfrm>
            <a:off x="448055" y="2797442"/>
            <a:ext cx="11265408" cy="3310128"/>
          </a:xfrm>
        </p:spPr>
      </p:pic>
    </p:spTree>
    <p:extLst>
      <p:ext uri="{BB962C8B-B14F-4D97-AF65-F5344CB8AC3E}">
        <p14:creationId xmlns:p14="http://schemas.microsoft.com/office/powerpoint/2010/main" val="10397590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3C271D-D3EB-4A78-9929-4B8E740B50B4}"/>
              </a:ext>
            </a:extLst>
          </p:cNvPr>
          <p:cNvSpPr>
            <a:spLocks noGrp="1"/>
          </p:cNvSpPr>
          <p:nvPr>
            <p:ph type="title"/>
          </p:nvPr>
        </p:nvSpPr>
        <p:spPr>
          <a:xfrm>
            <a:off x="581192" y="730730"/>
            <a:ext cx="3475915" cy="1478341"/>
          </a:xfrm>
        </p:spPr>
        <p:txBody>
          <a:bodyPr/>
          <a:lstStyle/>
          <a:p>
            <a:r>
              <a:rPr lang="en-US" dirty="0"/>
              <a:t>Introduction</a:t>
            </a:r>
          </a:p>
        </p:txBody>
      </p:sp>
      <p:sp>
        <p:nvSpPr>
          <p:cNvPr id="3" name="Content Placeholder 2">
            <a:extLst>
              <a:ext uri="{FF2B5EF4-FFF2-40B4-BE49-F238E27FC236}">
                <a16:creationId xmlns:a16="http://schemas.microsoft.com/office/drawing/2014/main" id="{F210F1C6-68F4-48F7-97E9-343EE7513674}"/>
              </a:ext>
            </a:extLst>
          </p:cNvPr>
          <p:cNvSpPr>
            <a:spLocks noGrp="1"/>
          </p:cNvSpPr>
          <p:nvPr>
            <p:ph idx="1"/>
          </p:nvPr>
        </p:nvSpPr>
        <p:spPr>
          <a:xfrm>
            <a:off x="581192" y="2180496"/>
            <a:ext cx="3475915" cy="3678303"/>
          </a:xfrm>
        </p:spPr>
        <p:txBody>
          <a:bodyPr/>
          <a:lstStyle/>
          <a:p>
            <a:r>
              <a:rPr lang="en-US" dirty="0"/>
              <a:t>The challenge with the current Electronic Health Reports (EHR) system is that there is an extended time span of running reports. However, SmartCare pro serve as an invaluable tool proving healthcare professionals with vital data to analyze trends, monitor patient progress and make informed decisions.</a:t>
            </a:r>
          </a:p>
        </p:txBody>
      </p:sp>
      <p:sp>
        <p:nvSpPr>
          <p:cNvPr id="15" name="Slide Number Placeholder 14">
            <a:extLst>
              <a:ext uri="{FF2B5EF4-FFF2-40B4-BE49-F238E27FC236}">
                <a16:creationId xmlns:a16="http://schemas.microsoft.com/office/drawing/2014/main" id="{7E05EE0A-8EAF-4145-9C58-570DD87753E3}"/>
              </a:ext>
            </a:extLst>
          </p:cNvPr>
          <p:cNvSpPr>
            <a:spLocks noGrp="1"/>
          </p:cNvSpPr>
          <p:nvPr>
            <p:ph type="sldNum" sz="quarter" idx="12"/>
          </p:nvPr>
        </p:nvSpPr>
        <p:spPr>
          <a:xfrm>
            <a:off x="10558300" y="6423914"/>
            <a:ext cx="1052510" cy="365125"/>
          </a:xfrm>
        </p:spPr>
        <p:txBody>
          <a:bodyPr/>
          <a:lstStyle/>
          <a:p>
            <a:fld id="{3A98EE3D-8CD1-4C3F-BD1C-C98C9596463C}" type="slidenum">
              <a:rPr lang="en-US" smtClean="0"/>
              <a:pPr/>
              <a:t>2</a:t>
            </a:fld>
            <a:endParaRPr lang="en-US" dirty="0"/>
          </a:p>
        </p:txBody>
      </p:sp>
      <p:pic>
        <p:nvPicPr>
          <p:cNvPr id="7" name="Picture Placeholder 6" descr="A person and person in white lab coats looking at a computer&#10;&#10;Description automatically generated">
            <a:extLst>
              <a:ext uri="{FF2B5EF4-FFF2-40B4-BE49-F238E27FC236}">
                <a16:creationId xmlns:a16="http://schemas.microsoft.com/office/drawing/2014/main" id="{0F1B136E-4E51-8EEF-5E06-517CEE801409}"/>
              </a:ext>
            </a:extLst>
          </p:cNvPr>
          <p:cNvPicPr>
            <a:picLocks noGrp="1" noChangeAspect="1"/>
          </p:cNvPicPr>
          <p:nvPr>
            <p:ph type="pic" sz="quarter" idx="13"/>
          </p:nvPr>
        </p:nvPicPr>
        <p:blipFill rotWithShape="1">
          <a:blip r:embed="rId2"/>
          <a:srcRect l="2034" t="10656" r="1801" b="13892"/>
          <a:stretch/>
        </p:blipFill>
        <p:spPr>
          <a:xfrm>
            <a:off x="4394447" y="730730"/>
            <a:ext cx="7216362" cy="3184322"/>
          </a:xfrm>
        </p:spPr>
      </p:pic>
      <p:pic>
        <p:nvPicPr>
          <p:cNvPr id="13" name="Picture Placeholder 12" descr="A close-up of a doctor using a tablet&#10;&#10;Description automatically generated">
            <a:extLst>
              <a:ext uri="{FF2B5EF4-FFF2-40B4-BE49-F238E27FC236}">
                <a16:creationId xmlns:a16="http://schemas.microsoft.com/office/drawing/2014/main" id="{A1CFC700-6AD4-439A-EAC9-5347B0F44647}"/>
              </a:ext>
            </a:extLst>
          </p:cNvPr>
          <p:cNvPicPr>
            <a:picLocks noGrp="1" noChangeAspect="1"/>
          </p:cNvPicPr>
          <p:nvPr>
            <p:ph type="pic" sz="quarter" idx="15"/>
          </p:nvPr>
        </p:nvPicPr>
        <p:blipFill rotWithShape="1">
          <a:blip r:embed="rId3"/>
          <a:srcRect l="1324" r="1324" b="7431"/>
          <a:stretch/>
        </p:blipFill>
        <p:spPr>
          <a:xfrm>
            <a:off x="8046720" y="4233673"/>
            <a:ext cx="3564088" cy="1893018"/>
          </a:xfrm>
        </p:spPr>
      </p:pic>
      <p:pic>
        <p:nvPicPr>
          <p:cNvPr id="22" name="Picture Placeholder 21" descr="A person in a white coat using a computer&#10;&#10;Description automatically generated">
            <a:extLst>
              <a:ext uri="{FF2B5EF4-FFF2-40B4-BE49-F238E27FC236}">
                <a16:creationId xmlns:a16="http://schemas.microsoft.com/office/drawing/2014/main" id="{FB7BCAC6-7218-70CF-233C-B1CAE51CCFC1}"/>
              </a:ext>
            </a:extLst>
          </p:cNvPr>
          <p:cNvPicPr>
            <a:picLocks noGrp="1" noChangeAspect="1"/>
          </p:cNvPicPr>
          <p:nvPr>
            <p:ph type="pic" sz="quarter" idx="14"/>
          </p:nvPr>
        </p:nvPicPr>
        <p:blipFill rotWithShape="1">
          <a:blip r:embed="rId4"/>
          <a:srcRect l="1345" r="4161" b="11528"/>
          <a:stretch/>
        </p:blipFill>
        <p:spPr>
          <a:xfrm>
            <a:off x="4394447" y="4234252"/>
            <a:ext cx="3444536" cy="1893018"/>
          </a:xfrm>
        </p:spPr>
      </p:pic>
    </p:spTree>
    <p:extLst>
      <p:ext uri="{BB962C8B-B14F-4D97-AF65-F5344CB8AC3E}">
        <p14:creationId xmlns:p14="http://schemas.microsoft.com/office/powerpoint/2010/main" val="39801367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A357EC-DC1A-9EA5-5DDC-4E880CE215F2}"/>
              </a:ext>
            </a:extLst>
          </p:cNvPr>
          <p:cNvSpPr>
            <a:spLocks noGrp="1"/>
          </p:cNvSpPr>
          <p:nvPr>
            <p:ph type="title"/>
          </p:nvPr>
        </p:nvSpPr>
        <p:spPr/>
        <p:txBody>
          <a:bodyPr/>
          <a:lstStyle/>
          <a:p>
            <a:r>
              <a:rPr lang="en-US" dirty="0"/>
              <a:t>objectives</a:t>
            </a:r>
          </a:p>
        </p:txBody>
      </p:sp>
      <p:sp>
        <p:nvSpPr>
          <p:cNvPr id="3" name="Content Placeholder 2">
            <a:extLst>
              <a:ext uri="{FF2B5EF4-FFF2-40B4-BE49-F238E27FC236}">
                <a16:creationId xmlns:a16="http://schemas.microsoft.com/office/drawing/2014/main" id="{2A751D45-CFCE-38F2-10B0-8A275845A2E7}"/>
              </a:ext>
            </a:extLst>
          </p:cNvPr>
          <p:cNvSpPr>
            <a:spLocks noGrp="1"/>
          </p:cNvSpPr>
          <p:nvPr>
            <p:ph idx="1"/>
          </p:nvPr>
        </p:nvSpPr>
        <p:spPr/>
        <p:txBody>
          <a:bodyPr/>
          <a:lstStyle/>
          <a:p>
            <a:r>
              <a:rPr lang="en-US" dirty="0"/>
              <a:t>At the end of this module, you are expected to:</a:t>
            </a:r>
          </a:p>
          <a:p>
            <a:pPr marL="342900" indent="-342900">
              <a:buAutoNum type="arabicPeriod"/>
            </a:pPr>
            <a:r>
              <a:rPr lang="en-US" dirty="0"/>
              <a:t>Understand and appreciate the importance of reports</a:t>
            </a:r>
          </a:p>
          <a:p>
            <a:pPr marL="342900" indent="-342900">
              <a:buAutoNum type="arabicPeriod"/>
            </a:pPr>
            <a:r>
              <a:rPr lang="en-US" dirty="0"/>
              <a:t>Run reports</a:t>
            </a:r>
          </a:p>
          <a:p>
            <a:pPr marL="342900" indent="-342900">
              <a:buAutoNum type="arabicPeriod"/>
            </a:pPr>
            <a:r>
              <a:rPr lang="en-US" dirty="0"/>
              <a:t>Save rand download reports</a:t>
            </a:r>
          </a:p>
          <a:p>
            <a:pPr marL="342900" indent="-342900">
              <a:buAutoNum type="arabicPeriod"/>
            </a:pPr>
            <a:endParaRPr lang="en-US" dirty="0"/>
          </a:p>
        </p:txBody>
      </p:sp>
      <p:sp>
        <p:nvSpPr>
          <p:cNvPr id="8" name="Slide Number Placeholder 7">
            <a:extLst>
              <a:ext uri="{FF2B5EF4-FFF2-40B4-BE49-F238E27FC236}">
                <a16:creationId xmlns:a16="http://schemas.microsoft.com/office/drawing/2014/main" id="{E19375D1-8104-60C3-A9EF-CCE0EB78EBA5}"/>
              </a:ext>
            </a:extLst>
          </p:cNvPr>
          <p:cNvSpPr>
            <a:spLocks noGrp="1"/>
          </p:cNvSpPr>
          <p:nvPr>
            <p:ph type="sldNum" sz="quarter" idx="12"/>
          </p:nvPr>
        </p:nvSpPr>
        <p:spPr/>
        <p:txBody>
          <a:bodyPr/>
          <a:lstStyle/>
          <a:p>
            <a:fld id="{3A98EE3D-8CD1-4C3F-BD1C-C98C9596463C}" type="slidenum">
              <a:rPr lang="en-US" smtClean="0"/>
              <a:t>3</a:t>
            </a:fld>
            <a:endParaRPr lang="en-US" dirty="0"/>
          </a:p>
        </p:txBody>
      </p:sp>
      <p:pic>
        <p:nvPicPr>
          <p:cNvPr id="9" name="Picture 8" descr="A doctor using a tablet&#10;&#10;Description automatically generated">
            <a:extLst>
              <a:ext uri="{FF2B5EF4-FFF2-40B4-BE49-F238E27FC236}">
                <a16:creationId xmlns:a16="http://schemas.microsoft.com/office/drawing/2014/main" id="{800D0F26-8FF0-3763-918B-94B60C676EFB}"/>
              </a:ext>
            </a:extLst>
          </p:cNvPr>
          <p:cNvPicPr>
            <a:picLocks noChangeAspect="1"/>
          </p:cNvPicPr>
          <p:nvPr/>
        </p:nvPicPr>
        <p:blipFill rotWithShape="1">
          <a:blip r:embed="rId2"/>
          <a:srcRect r="4545" b="13468"/>
          <a:stretch/>
        </p:blipFill>
        <p:spPr>
          <a:xfrm>
            <a:off x="5255029" y="2103351"/>
            <a:ext cx="6084458" cy="3590637"/>
          </a:xfrm>
          <a:prstGeom prst="rect">
            <a:avLst/>
          </a:prstGeom>
        </p:spPr>
      </p:pic>
    </p:spTree>
    <p:extLst>
      <p:ext uri="{BB962C8B-B14F-4D97-AF65-F5344CB8AC3E}">
        <p14:creationId xmlns:p14="http://schemas.microsoft.com/office/powerpoint/2010/main" val="16218259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F9510D4-43F0-88C0-C1B0-867E8A321E6D}"/>
              </a:ext>
            </a:extLst>
          </p:cNvPr>
          <p:cNvSpPr>
            <a:spLocks noGrp="1"/>
          </p:cNvSpPr>
          <p:nvPr>
            <p:ph idx="1"/>
          </p:nvPr>
        </p:nvSpPr>
        <p:spPr>
          <a:xfrm>
            <a:off x="946952" y="1296576"/>
            <a:ext cx="3801035" cy="3678303"/>
          </a:xfrm>
        </p:spPr>
        <p:txBody>
          <a:bodyPr/>
          <a:lstStyle/>
          <a:p>
            <a:r>
              <a:rPr lang="en-US" dirty="0"/>
              <a:t>This is john Tembo, John is a clinician at Kasanda clinic, John would like to run quarterly reports for his facility. John will follow the steps that follows.</a:t>
            </a:r>
          </a:p>
        </p:txBody>
      </p:sp>
      <p:sp>
        <p:nvSpPr>
          <p:cNvPr id="8" name="Slide Number Placeholder 7">
            <a:extLst>
              <a:ext uri="{FF2B5EF4-FFF2-40B4-BE49-F238E27FC236}">
                <a16:creationId xmlns:a16="http://schemas.microsoft.com/office/drawing/2014/main" id="{2689905D-42E8-8DE7-B2D8-91FB523A8972}"/>
              </a:ext>
            </a:extLst>
          </p:cNvPr>
          <p:cNvSpPr>
            <a:spLocks noGrp="1"/>
          </p:cNvSpPr>
          <p:nvPr>
            <p:ph type="sldNum" sz="quarter" idx="12"/>
          </p:nvPr>
        </p:nvSpPr>
        <p:spPr/>
        <p:txBody>
          <a:bodyPr/>
          <a:lstStyle/>
          <a:p>
            <a:fld id="{3A98EE3D-8CD1-4C3F-BD1C-C98C9596463C}" type="slidenum">
              <a:rPr lang="en-US" smtClean="0"/>
              <a:t>4</a:t>
            </a:fld>
            <a:endParaRPr lang="en-US" dirty="0"/>
          </a:p>
        </p:txBody>
      </p:sp>
      <p:pic>
        <p:nvPicPr>
          <p:cNvPr id="9" name="Picture 8" descr="Free Cartoon Doctor &amp; Doctor Images ...">
            <a:extLst>
              <a:ext uri="{FF2B5EF4-FFF2-40B4-BE49-F238E27FC236}">
                <a16:creationId xmlns:a16="http://schemas.microsoft.com/office/drawing/2014/main" id="{65B4A38D-0630-DC7A-672E-C3DD917BE8BA}"/>
              </a:ext>
            </a:extLst>
          </p:cNvPr>
          <p:cNvPicPr>
            <a:picLocks noChangeAspect="1"/>
          </p:cNvPicPr>
          <p:nvPr/>
        </p:nvPicPr>
        <p:blipFill>
          <a:blip r:embed="rId2"/>
          <a:stretch>
            <a:fillRect/>
          </a:stretch>
        </p:blipFill>
        <p:spPr>
          <a:xfrm>
            <a:off x="7076123" y="1538605"/>
            <a:ext cx="3241675" cy="4309110"/>
          </a:xfrm>
          <a:prstGeom prst="rect">
            <a:avLst/>
          </a:prstGeom>
        </p:spPr>
      </p:pic>
    </p:spTree>
    <p:extLst>
      <p:ext uri="{BB962C8B-B14F-4D97-AF65-F5344CB8AC3E}">
        <p14:creationId xmlns:p14="http://schemas.microsoft.com/office/powerpoint/2010/main" val="20016415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CB4489-FC73-422D-B916-0D61046F5294}"/>
              </a:ext>
            </a:extLst>
          </p:cNvPr>
          <p:cNvSpPr>
            <a:spLocks noGrp="1"/>
          </p:cNvSpPr>
          <p:nvPr>
            <p:ph type="ctrTitle"/>
          </p:nvPr>
        </p:nvSpPr>
        <p:spPr>
          <a:xfrm>
            <a:off x="219241" y="654977"/>
            <a:ext cx="2257259" cy="1153609"/>
          </a:xfrm>
        </p:spPr>
        <p:txBody>
          <a:bodyPr>
            <a:normAutofit/>
          </a:bodyPr>
          <a:lstStyle/>
          <a:p>
            <a:r>
              <a:rPr lang="en-US" dirty="0"/>
              <a:t>Step 1</a:t>
            </a:r>
          </a:p>
        </p:txBody>
      </p:sp>
      <p:sp>
        <p:nvSpPr>
          <p:cNvPr id="3" name="Subtitle 2">
            <a:extLst>
              <a:ext uri="{FF2B5EF4-FFF2-40B4-BE49-F238E27FC236}">
                <a16:creationId xmlns:a16="http://schemas.microsoft.com/office/drawing/2014/main" id="{0957B5A0-5976-4FBC-9F15-908902EAE359}"/>
              </a:ext>
            </a:extLst>
          </p:cNvPr>
          <p:cNvSpPr>
            <a:spLocks noGrp="1"/>
          </p:cNvSpPr>
          <p:nvPr>
            <p:ph type="subTitle" idx="1"/>
          </p:nvPr>
        </p:nvSpPr>
        <p:spPr>
          <a:xfrm>
            <a:off x="219241" y="2122912"/>
            <a:ext cx="2952584" cy="2926503"/>
          </a:xfrm>
        </p:spPr>
        <p:txBody>
          <a:bodyPr>
            <a:normAutofit/>
          </a:bodyPr>
          <a:lstStyle/>
          <a:p>
            <a:r>
              <a:rPr lang="en-US" dirty="0"/>
              <a:t>After John logs in into SmartCare, on the top right corner of the search page, John will click on the report icon </a:t>
            </a:r>
          </a:p>
        </p:txBody>
      </p:sp>
      <p:pic>
        <p:nvPicPr>
          <p:cNvPr id="12" name="Picture 11" descr="A screen shot of a computer&#10;&#10;Description automatically generated">
            <a:extLst>
              <a:ext uri="{FF2B5EF4-FFF2-40B4-BE49-F238E27FC236}">
                <a16:creationId xmlns:a16="http://schemas.microsoft.com/office/drawing/2014/main" id="{02443D37-4C87-66B8-8053-994D54988E42}"/>
              </a:ext>
            </a:extLst>
          </p:cNvPr>
          <p:cNvPicPr>
            <a:picLocks noChangeAspect="1"/>
          </p:cNvPicPr>
          <p:nvPr/>
        </p:nvPicPr>
        <p:blipFill rotWithShape="1">
          <a:blip r:embed="rId2"/>
          <a:srcRect r="3607" b="11034"/>
          <a:stretch/>
        </p:blipFill>
        <p:spPr>
          <a:xfrm>
            <a:off x="4181475" y="1535053"/>
            <a:ext cx="7296150" cy="3787894"/>
          </a:xfrm>
          <a:prstGeom prst="rect">
            <a:avLst/>
          </a:prstGeom>
        </p:spPr>
      </p:pic>
      <p:sp>
        <p:nvSpPr>
          <p:cNvPr id="13" name="Arrow: Right 12">
            <a:extLst>
              <a:ext uri="{FF2B5EF4-FFF2-40B4-BE49-F238E27FC236}">
                <a16:creationId xmlns:a16="http://schemas.microsoft.com/office/drawing/2014/main" id="{1921821F-4202-31BB-8303-315B73C872F5}"/>
              </a:ext>
            </a:extLst>
          </p:cNvPr>
          <p:cNvSpPr/>
          <p:nvPr/>
        </p:nvSpPr>
        <p:spPr>
          <a:xfrm>
            <a:off x="2941376" y="3719744"/>
            <a:ext cx="978408" cy="337351"/>
          </a:xfrm>
          <a:prstGeom prst="right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218416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8918DA-E119-9471-E4EF-EC606E10B558}"/>
              </a:ext>
            </a:extLst>
          </p:cNvPr>
          <p:cNvSpPr>
            <a:spLocks noGrp="1"/>
          </p:cNvSpPr>
          <p:nvPr>
            <p:ph type="ctrTitle"/>
          </p:nvPr>
        </p:nvSpPr>
        <p:spPr>
          <a:xfrm>
            <a:off x="368127" y="584603"/>
            <a:ext cx="1886801" cy="1153609"/>
          </a:xfrm>
        </p:spPr>
        <p:txBody>
          <a:bodyPr/>
          <a:lstStyle/>
          <a:p>
            <a:r>
              <a:rPr lang="en-US" dirty="0"/>
              <a:t>Step 2</a:t>
            </a:r>
          </a:p>
        </p:txBody>
      </p:sp>
      <p:sp>
        <p:nvSpPr>
          <p:cNvPr id="3" name="Subtitle 2">
            <a:extLst>
              <a:ext uri="{FF2B5EF4-FFF2-40B4-BE49-F238E27FC236}">
                <a16:creationId xmlns:a16="http://schemas.microsoft.com/office/drawing/2014/main" id="{964D7B46-6027-3692-D1FF-5C00C6A432DD}"/>
              </a:ext>
            </a:extLst>
          </p:cNvPr>
          <p:cNvSpPr>
            <a:spLocks noGrp="1"/>
          </p:cNvSpPr>
          <p:nvPr>
            <p:ph type="subTitle" idx="1"/>
          </p:nvPr>
        </p:nvSpPr>
        <p:spPr>
          <a:xfrm>
            <a:off x="243842" y="2066686"/>
            <a:ext cx="2668034" cy="2549702"/>
          </a:xfrm>
        </p:spPr>
        <p:txBody>
          <a:bodyPr>
            <a:normAutofit/>
          </a:bodyPr>
          <a:lstStyle/>
          <a:p>
            <a:r>
              <a:rPr lang="en-US" dirty="0"/>
              <a:t>When John clicks the report Icon,  he will land on this page where on the left side of the screen, John will  select the report he wants to run, </a:t>
            </a:r>
            <a:r>
              <a:rPr lang="en-US" dirty="0" err="1"/>
              <a:t>e.g</a:t>
            </a:r>
            <a:r>
              <a:rPr lang="en-US" dirty="0"/>
              <a:t> ART register, OPD register</a:t>
            </a:r>
          </a:p>
        </p:txBody>
      </p:sp>
      <p:pic>
        <p:nvPicPr>
          <p:cNvPr id="6" name="Picture 5" descr="A screenshot of a video&#10;&#10;Description automatically generated">
            <a:extLst>
              <a:ext uri="{FF2B5EF4-FFF2-40B4-BE49-F238E27FC236}">
                <a16:creationId xmlns:a16="http://schemas.microsoft.com/office/drawing/2014/main" id="{96EC36D4-532C-64B9-FF77-1A56144C6618}"/>
              </a:ext>
            </a:extLst>
          </p:cNvPr>
          <p:cNvPicPr>
            <a:picLocks noChangeAspect="1"/>
          </p:cNvPicPr>
          <p:nvPr/>
        </p:nvPicPr>
        <p:blipFill rotWithShape="1">
          <a:blip r:embed="rId2"/>
          <a:srcRect l="755" t="7382" r="965" b="14094"/>
          <a:stretch/>
        </p:blipFill>
        <p:spPr>
          <a:xfrm>
            <a:off x="4695102" y="1811045"/>
            <a:ext cx="6933460" cy="3623811"/>
          </a:xfrm>
          <a:prstGeom prst="rect">
            <a:avLst/>
          </a:prstGeom>
          <a:ln>
            <a:solidFill>
              <a:schemeClr val="tx1"/>
            </a:solidFill>
          </a:ln>
        </p:spPr>
      </p:pic>
      <p:sp>
        <p:nvSpPr>
          <p:cNvPr id="7" name="Arrow: Right 6">
            <a:extLst>
              <a:ext uri="{FF2B5EF4-FFF2-40B4-BE49-F238E27FC236}">
                <a16:creationId xmlns:a16="http://schemas.microsoft.com/office/drawing/2014/main" id="{28278AD5-1584-B0C8-1E32-DA728701687F}"/>
              </a:ext>
            </a:extLst>
          </p:cNvPr>
          <p:cNvSpPr/>
          <p:nvPr/>
        </p:nvSpPr>
        <p:spPr>
          <a:xfrm>
            <a:off x="3187084" y="3195961"/>
            <a:ext cx="1074198" cy="390618"/>
          </a:xfrm>
          <a:prstGeom prst="right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6903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F904A4-0EB1-AF77-6314-5D9D2B0B8DF5}"/>
              </a:ext>
            </a:extLst>
          </p:cNvPr>
          <p:cNvSpPr>
            <a:spLocks noGrp="1"/>
          </p:cNvSpPr>
          <p:nvPr>
            <p:ph type="ctrTitle"/>
          </p:nvPr>
        </p:nvSpPr>
        <p:spPr>
          <a:xfrm>
            <a:off x="314861" y="215162"/>
            <a:ext cx="2055478" cy="1153609"/>
          </a:xfrm>
        </p:spPr>
        <p:txBody>
          <a:bodyPr/>
          <a:lstStyle/>
          <a:p>
            <a:r>
              <a:rPr lang="en-US" dirty="0"/>
              <a:t>Step 3</a:t>
            </a:r>
          </a:p>
        </p:txBody>
      </p:sp>
      <p:sp>
        <p:nvSpPr>
          <p:cNvPr id="3" name="Subtitle 2">
            <a:extLst>
              <a:ext uri="{FF2B5EF4-FFF2-40B4-BE49-F238E27FC236}">
                <a16:creationId xmlns:a16="http://schemas.microsoft.com/office/drawing/2014/main" id="{E4FCE129-27EA-36E6-017B-6A335823362E}"/>
              </a:ext>
            </a:extLst>
          </p:cNvPr>
          <p:cNvSpPr>
            <a:spLocks noGrp="1"/>
          </p:cNvSpPr>
          <p:nvPr>
            <p:ph type="subTitle" idx="1"/>
          </p:nvPr>
        </p:nvSpPr>
        <p:spPr>
          <a:xfrm>
            <a:off x="208332" y="1596170"/>
            <a:ext cx="2463847" cy="3251038"/>
          </a:xfrm>
        </p:spPr>
        <p:txBody>
          <a:bodyPr>
            <a:normAutofit/>
          </a:bodyPr>
          <a:lstStyle/>
          <a:p>
            <a:r>
              <a:rPr lang="en-US" dirty="0"/>
              <a:t>John will then enter the reporting dates, that is, the start date and end date, and then click on export CSV icon.</a:t>
            </a:r>
          </a:p>
        </p:txBody>
      </p:sp>
      <p:pic>
        <p:nvPicPr>
          <p:cNvPr id="6" name="Picture 5" descr="A screenshot of a computer&#10;&#10;Description automatically generated">
            <a:extLst>
              <a:ext uri="{FF2B5EF4-FFF2-40B4-BE49-F238E27FC236}">
                <a16:creationId xmlns:a16="http://schemas.microsoft.com/office/drawing/2014/main" id="{F62C3BFE-3EA7-3DE3-1E9A-AD04052CEBDA}"/>
              </a:ext>
            </a:extLst>
          </p:cNvPr>
          <p:cNvPicPr>
            <a:picLocks noChangeAspect="1"/>
          </p:cNvPicPr>
          <p:nvPr/>
        </p:nvPicPr>
        <p:blipFill rotWithShape="1">
          <a:blip r:embed="rId2"/>
          <a:srcRect l="876" t="7344" r="1180" b="10944"/>
          <a:stretch/>
        </p:blipFill>
        <p:spPr>
          <a:xfrm>
            <a:off x="3586939" y="1482571"/>
            <a:ext cx="7820868" cy="3861426"/>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DF4A2ADA-9130-D7E4-8DA1-3A53C6E3E75A}"/>
                  </a:ext>
                </a:extLst>
              </p14:cNvPr>
              <p14:cNvContentPartPr/>
              <p14:nvPr/>
            </p14:nvContentPartPr>
            <p14:xfrm>
              <a:off x="5130273" y="2253628"/>
              <a:ext cx="6385680" cy="713160"/>
            </p14:xfrm>
          </p:contentPart>
        </mc:Choice>
        <mc:Fallback xmlns="">
          <p:pic>
            <p:nvPicPr>
              <p:cNvPr id="10" name="Ink 9">
                <a:extLst>
                  <a:ext uri="{FF2B5EF4-FFF2-40B4-BE49-F238E27FC236}">
                    <a16:creationId xmlns:a16="http://schemas.microsoft.com/office/drawing/2014/main" id="{DF4A2ADA-9130-D7E4-8DA1-3A53C6E3E75A}"/>
                  </a:ext>
                </a:extLst>
              </p:cNvPr>
              <p:cNvPicPr/>
              <p:nvPr/>
            </p:nvPicPr>
            <p:blipFill>
              <a:blip r:embed="rId4"/>
              <a:stretch>
                <a:fillRect/>
              </a:stretch>
            </p:blipFill>
            <p:spPr>
              <a:xfrm>
                <a:off x="5124153" y="2247508"/>
                <a:ext cx="6397920" cy="7254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1" name="Ink 10">
                <a:extLst>
                  <a:ext uri="{FF2B5EF4-FFF2-40B4-BE49-F238E27FC236}">
                    <a16:creationId xmlns:a16="http://schemas.microsoft.com/office/drawing/2014/main" id="{335939AB-1883-E6D9-F796-13AC88D66D04}"/>
                  </a:ext>
                </a:extLst>
              </p14:cNvPr>
              <p14:cNvContentPartPr/>
              <p14:nvPr/>
            </p14:nvContentPartPr>
            <p14:xfrm>
              <a:off x="5219913" y="2813788"/>
              <a:ext cx="20520" cy="12600"/>
            </p14:xfrm>
          </p:contentPart>
        </mc:Choice>
        <mc:Fallback xmlns="">
          <p:pic>
            <p:nvPicPr>
              <p:cNvPr id="11" name="Ink 10">
                <a:extLst>
                  <a:ext uri="{FF2B5EF4-FFF2-40B4-BE49-F238E27FC236}">
                    <a16:creationId xmlns:a16="http://schemas.microsoft.com/office/drawing/2014/main" id="{335939AB-1883-E6D9-F796-13AC88D66D04}"/>
                  </a:ext>
                </a:extLst>
              </p:cNvPr>
              <p:cNvPicPr/>
              <p:nvPr/>
            </p:nvPicPr>
            <p:blipFill>
              <a:blip r:embed="rId6"/>
              <a:stretch>
                <a:fillRect/>
              </a:stretch>
            </p:blipFill>
            <p:spPr>
              <a:xfrm>
                <a:off x="5213793" y="2807668"/>
                <a:ext cx="3276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2" name="Ink 11">
                <a:extLst>
                  <a:ext uri="{FF2B5EF4-FFF2-40B4-BE49-F238E27FC236}">
                    <a16:creationId xmlns:a16="http://schemas.microsoft.com/office/drawing/2014/main" id="{D4E85E48-6A14-B098-8BB1-488F2B2C4B17}"/>
                  </a:ext>
                </a:extLst>
              </p14:cNvPr>
              <p14:cNvContentPartPr/>
              <p14:nvPr/>
            </p14:nvContentPartPr>
            <p14:xfrm>
              <a:off x="1313553" y="5184028"/>
              <a:ext cx="360" cy="360"/>
            </p14:xfrm>
          </p:contentPart>
        </mc:Choice>
        <mc:Fallback xmlns="">
          <p:pic>
            <p:nvPicPr>
              <p:cNvPr id="12" name="Ink 11">
                <a:extLst>
                  <a:ext uri="{FF2B5EF4-FFF2-40B4-BE49-F238E27FC236}">
                    <a16:creationId xmlns:a16="http://schemas.microsoft.com/office/drawing/2014/main" id="{D4E85E48-6A14-B098-8BB1-488F2B2C4B17}"/>
                  </a:ext>
                </a:extLst>
              </p:cNvPr>
              <p:cNvPicPr/>
              <p:nvPr/>
            </p:nvPicPr>
            <p:blipFill>
              <a:blip r:embed="rId8"/>
              <a:stretch>
                <a:fillRect/>
              </a:stretch>
            </p:blipFill>
            <p:spPr>
              <a:xfrm>
                <a:off x="1307433" y="5177908"/>
                <a:ext cx="12600" cy="12600"/>
              </a:xfrm>
              <a:prstGeom prst="rect">
                <a:avLst/>
              </a:prstGeom>
            </p:spPr>
          </p:pic>
        </mc:Fallback>
      </mc:AlternateContent>
      <p:sp>
        <p:nvSpPr>
          <p:cNvPr id="27" name="Arrow: Right 26">
            <a:extLst>
              <a:ext uri="{FF2B5EF4-FFF2-40B4-BE49-F238E27FC236}">
                <a16:creationId xmlns:a16="http://schemas.microsoft.com/office/drawing/2014/main" id="{CF59F0F4-5406-F62C-71C3-DD724A28E9CB}"/>
              </a:ext>
            </a:extLst>
          </p:cNvPr>
          <p:cNvSpPr/>
          <p:nvPr/>
        </p:nvSpPr>
        <p:spPr>
          <a:xfrm>
            <a:off x="2450237" y="3346881"/>
            <a:ext cx="898510" cy="344808"/>
          </a:xfrm>
          <a:prstGeom prst="right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299278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E79AA2-1549-A3BB-0461-EA0982181D5A}"/>
              </a:ext>
            </a:extLst>
          </p:cNvPr>
          <p:cNvSpPr>
            <a:spLocks noGrp="1"/>
          </p:cNvSpPr>
          <p:nvPr>
            <p:ph type="ctrTitle"/>
          </p:nvPr>
        </p:nvSpPr>
        <p:spPr>
          <a:xfrm>
            <a:off x="279351" y="114086"/>
            <a:ext cx="1655981" cy="1153609"/>
          </a:xfrm>
        </p:spPr>
        <p:txBody>
          <a:bodyPr/>
          <a:lstStyle/>
          <a:p>
            <a:r>
              <a:rPr lang="en-US" dirty="0"/>
              <a:t>Step 4</a:t>
            </a:r>
          </a:p>
        </p:txBody>
      </p:sp>
      <p:sp>
        <p:nvSpPr>
          <p:cNvPr id="3" name="Subtitle 2">
            <a:extLst>
              <a:ext uri="{FF2B5EF4-FFF2-40B4-BE49-F238E27FC236}">
                <a16:creationId xmlns:a16="http://schemas.microsoft.com/office/drawing/2014/main" id="{1E366DC2-1725-B6AC-BFF0-97244CCD1D6D}"/>
              </a:ext>
            </a:extLst>
          </p:cNvPr>
          <p:cNvSpPr>
            <a:spLocks noGrp="1"/>
          </p:cNvSpPr>
          <p:nvPr>
            <p:ph type="subTitle" idx="1"/>
          </p:nvPr>
        </p:nvSpPr>
        <p:spPr>
          <a:xfrm>
            <a:off x="199454" y="1951277"/>
            <a:ext cx="2499357" cy="2585212"/>
          </a:xfrm>
        </p:spPr>
        <p:txBody>
          <a:bodyPr>
            <a:normAutofit/>
          </a:bodyPr>
          <a:lstStyle/>
          <a:p>
            <a:r>
              <a:rPr lang="en-US" dirty="0"/>
              <a:t>After John clicks the export CSV icon, the report will be automatically downloaded as a CSV file. The screen will have a pop out download icon on the top right corner.</a:t>
            </a:r>
          </a:p>
        </p:txBody>
      </p:sp>
      <p:pic>
        <p:nvPicPr>
          <p:cNvPr id="6" name="Picture 5" descr="A screenshot of a computer&#10;&#10;Description automatically generated">
            <a:extLst>
              <a:ext uri="{FF2B5EF4-FFF2-40B4-BE49-F238E27FC236}">
                <a16:creationId xmlns:a16="http://schemas.microsoft.com/office/drawing/2014/main" id="{EA6858D5-F315-A34B-A976-BAEFAFCEE4C1}"/>
              </a:ext>
            </a:extLst>
          </p:cNvPr>
          <p:cNvPicPr>
            <a:picLocks noChangeAspect="1"/>
          </p:cNvPicPr>
          <p:nvPr/>
        </p:nvPicPr>
        <p:blipFill rotWithShape="1">
          <a:blip r:embed="rId2"/>
          <a:srcRect l="1252" t="6680" r="1050" b="2430"/>
          <a:stretch/>
        </p:blipFill>
        <p:spPr>
          <a:xfrm>
            <a:off x="3808520" y="1686757"/>
            <a:ext cx="7617041" cy="3986074"/>
          </a:xfrm>
          <a:prstGeom prst="rect">
            <a:avLst/>
          </a:prstGeom>
          <a:ln>
            <a:solidFill>
              <a:schemeClr val="tx1"/>
            </a:solidFill>
          </a:ln>
        </p:spPr>
      </p:pic>
      <mc:AlternateContent xmlns:mc="http://schemas.openxmlformats.org/markup-compatibility/2006" xmlns:p14="http://schemas.microsoft.com/office/powerpoint/2010/main">
        <mc:Choice Requires="p14">
          <p:contentPart p14:bwMode="auto" r:id="rId3">
            <p14:nvContentPartPr>
              <p14:cNvPr id="7" name="Ink 6">
                <a:extLst>
                  <a:ext uri="{FF2B5EF4-FFF2-40B4-BE49-F238E27FC236}">
                    <a16:creationId xmlns:a16="http://schemas.microsoft.com/office/drawing/2014/main" id="{FAE9259F-5994-05C5-5835-52657A91538F}"/>
                  </a:ext>
                </a:extLst>
              </p14:cNvPr>
              <p14:cNvContentPartPr/>
              <p14:nvPr/>
            </p14:nvContentPartPr>
            <p14:xfrm>
              <a:off x="9436233" y="1481428"/>
              <a:ext cx="1609920" cy="897480"/>
            </p14:xfrm>
          </p:contentPart>
        </mc:Choice>
        <mc:Fallback xmlns="">
          <p:pic>
            <p:nvPicPr>
              <p:cNvPr id="7" name="Ink 6">
                <a:extLst>
                  <a:ext uri="{FF2B5EF4-FFF2-40B4-BE49-F238E27FC236}">
                    <a16:creationId xmlns:a16="http://schemas.microsoft.com/office/drawing/2014/main" id="{FAE9259F-5994-05C5-5835-52657A91538F}"/>
                  </a:ext>
                </a:extLst>
              </p:cNvPr>
              <p:cNvPicPr/>
              <p:nvPr/>
            </p:nvPicPr>
            <p:blipFill>
              <a:blip r:embed="rId4"/>
              <a:stretch>
                <a:fillRect/>
              </a:stretch>
            </p:blipFill>
            <p:spPr>
              <a:xfrm>
                <a:off x="9430113" y="1475308"/>
                <a:ext cx="1622160" cy="909720"/>
              </a:xfrm>
              <a:prstGeom prst="rect">
                <a:avLst/>
              </a:prstGeom>
            </p:spPr>
          </p:pic>
        </mc:Fallback>
      </mc:AlternateContent>
      <p:sp>
        <p:nvSpPr>
          <p:cNvPr id="9" name="Arrow: Right 8">
            <a:extLst>
              <a:ext uri="{FF2B5EF4-FFF2-40B4-BE49-F238E27FC236}">
                <a16:creationId xmlns:a16="http://schemas.microsoft.com/office/drawing/2014/main" id="{179FF0F7-F505-C5F3-F49A-6B36EC461B56}"/>
              </a:ext>
            </a:extLst>
          </p:cNvPr>
          <p:cNvSpPr/>
          <p:nvPr/>
        </p:nvSpPr>
        <p:spPr>
          <a:xfrm>
            <a:off x="2698811" y="3101840"/>
            <a:ext cx="978408" cy="404840"/>
          </a:xfrm>
          <a:prstGeom prst="right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43990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ABF278-FE73-455A-5AA5-0B1AC8E3080C}"/>
              </a:ext>
            </a:extLst>
          </p:cNvPr>
          <p:cNvSpPr>
            <a:spLocks noGrp="1"/>
          </p:cNvSpPr>
          <p:nvPr>
            <p:ph type="ctrTitle"/>
          </p:nvPr>
        </p:nvSpPr>
        <p:spPr>
          <a:xfrm>
            <a:off x="188646" y="489011"/>
            <a:ext cx="10993549" cy="1153609"/>
          </a:xfrm>
        </p:spPr>
        <p:txBody>
          <a:bodyPr/>
          <a:lstStyle/>
          <a:p>
            <a:r>
              <a:rPr lang="en-US" dirty="0"/>
              <a:t>Conclusion</a:t>
            </a:r>
          </a:p>
        </p:txBody>
      </p:sp>
      <p:sp>
        <p:nvSpPr>
          <p:cNvPr id="3" name="Subtitle 2">
            <a:extLst>
              <a:ext uri="{FF2B5EF4-FFF2-40B4-BE49-F238E27FC236}">
                <a16:creationId xmlns:a16="http://schemas.microsoft.com/office/drawing/2014/main" id="{3B4111DC-5EB3-CD36-6182-49FB80C2AA1C}"/>
              </a:ext>
            </a:extLst>
          </p:cNvPr>
          <p:cNvSpPr>
            <a:spLocks noGrp="1"/>
          </p:cNvSpPr>
          <p:nvPr>
            <p:ph type="subTitle" idx="1"/>
          </p:nvPr>
        </p:nvSpPr>
        <p:spPr>
          <a:xfrm>
            <a:off x="188649" y="1269538"/>
            <a:ext cx="11113288" cy="3736292"/>
          </a:xfrm>
        </p:spPr>
        <p:txBody>
          <a:bodyPr>
            <a:normAutofit/>
          </a:bodyPr>
          <a:lstStyle/>
          <a:p>
            <a:r>
              <a:rPr lang="en-US" dirty="0"/>
              <a:t>In this job aid, we have run you through on how John was able </a:t>
            </a:r>
            <a:r>
              <a:rPr lang="en-US"/>
              <a:t>to</a:t>
            </a:r>
            <a:r>
              <a:rPr lang="en-US" dirty="0"/>
              <a:t> run reports in SmartCare pro, as well as save and download reports. With SmartCare pro, it is now easy to run reports because they have been decoupled. </a:t>
            </a:r>
          </a:p>
        </p:txBody>
      </p:sp>
    </p:spTree>
    <p:extLst>
      <p:ext uri="{BB962C8B-B14F-4D97-AF65-F5344CB8AC3E}">
        <p14:creationId xmlns:p14="http://schemas.microsoft.com/office/powerpoint/2010/main" val="1765696331"/>
      </p:ext>
    </p:extLst>
  </p:cSld>
  <p:clrMapOvr>
    <a:masterClrMapping/>
  </p:clrMapOvr>
</p:sld>
</file>

<file path=ppt/theme/theme1.xml><?xml version="1.0" encoding="utf-8"?>
<a:theme xmlns:a="http://schemas.openxmlformats.org/drawingml/2006/main" name="DividendVTI">
  <a:themeElements>
    <a:clrScheme name="Custom 10">
      <a:dk1>
        <a:sysClr val="windowText" lastClr="000000"/>
      </a:dk1>
      <a:lt1>
        <a:sysClr val="window" lastClr="FFFFFF"/>
      </a:lt1>
      <a:dk2>
        <a:srgbClr val="3D3D3D"/>
      </a:dk2>
      <a:lt2>
        <a:srgbClr val="EBEBEB"/>
      </a:lt2>
      <a:accent1>
        <a:srgbClr val="ED8428"/>
      </a:accent1>
      <a:accent2>
        <a:srgbClr val="E6C46D"/>
      </a:accent2>
      <a:accent3>
        <a:srgbClr val="465359"/>
      </a:accent3>
      <a:accent4>
        <a:srgbClr val="969FA7"/>
      </a:accent4>
      <a:accent5>
        <a:srgbClr val="A9C37C"/>
      </a:accent5>
      <a:accent6>
        <a:srgbClr val="5A8071"/>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design" id="{9B7A93B0-7E75-4B33-9362-9C4D614AECA1}" vid="{3CF9A9D3-49E8-47CC-B06C-73362BD1116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_ip_UnifiedCompliancePolicyUIAction xmlns="http://schemas.microsoft.com/sharepoint/v3" xsi:nil="true"/>
    <Image xmlns="71af3243-3dd4-4a8d-8c0d-dd76da1f02a5">
      <Url xsi:nil="true"/>
      <Description xsi:nil="true"/>
    </Image>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Background xmlns="71af3243-3dd4-4a8d-8c0d-dd76da1f02a5">false</Background>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8D7F1A9-0188-45A8-AAB7-D8B3257A9F5E}">
  <ds:schemaRefs>
    <ds:schemaRef ds:uri="http://schemas.microsoft.com/office/2006/metadata/properties"/>
    <ds:schemaRef ds:uri="http://schemas.microsoft.com/office/infopath/2007/PartnerControls"/>
    <ds:schemaRef ds:uri="71af3243-3dd4-4a8d-8c0d-dd76da1f02a5"/>
    <ds:schemaRef ds:uri="http://schemas.microsoft.com/sharepoint/v3"/>
    <ds:schemaRef ds:uri="230e9df3-be65-4c73-a93b-d1236ebd677e"/>
  </ds:schemaRefs>
</ds:datastoreItem>
</file>

<file path=customXml/itemProps2.xml><?xml version="1.0" encoding="utf-8"?>
<ds:datastoreItem xmlns:ds="http://schemas.openxmlformats.org/officeDocument/2006/customXml" ds:itemID="{5AB925AF-1C2C-47DC-A961-4D6FA16128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CCEB89B-922A-4F66-97DB-EDD8F270360B}">
  <ds:schemaRefs>
    <ds:schemaRef ds:uri="http://schemas.microsoft.com/sharepoint/v3/contenttype/forms"/>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{E5715090-6999-44D5-A925-988736CD268A}tf45205285_win32</Template>
  <TotalTime>89</TotalTime>
  <Words>149</Words>
  <Application>Microsoft Office PowerPoint</Application>
  <PresentationFormat>Widescreen</PresentationFormat>
  <Paragraphs>12</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DividendVTI</vt:lpstr>
      <vt:lpstr>How to run reports in SmartCare pro job aid</vt:lpstr>
      <vt:lpstr>Introduction</vt:lpstr>
      <vt:lpstr>objectives</vt:lpstr>
      <vt:lpstr>PowerPoint Presentation</vt:lpstr>
      <vt:lpstr>Step 1</vt:lpstr>
      <vt:lpstr>Step 2</vt:lpstr>
      <vt:lpstr>Step 3</vt:lpstr>
      <vt:lpstr>Step 4</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run reports in SmartCare pro job aid</dc:title>
  <dc:creator>Nancy Kamulete</dc:creator>
  <cp:lastModifiedBy>Nancy Kamulete</cp:lastModifiedBy>
  <cp:revision>185</cp:revision>
  <dcterms:created xsi:type="dcterms:W3CDTF">2024-02-22T08:03:21Z</dcterms:created>
  <dcterms:modified xsi:type="dcterms:W3CDTF">2024-02-27T08:37:18Z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ies>
</file>