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4"/>
  </p:sldMasterIdLst>
  <p:notesMasterIdLst>
    <p:notesMasterId r:id="rId20"/>
  </p:notesMasterIdLst>
  <p:handoutMasterIdLst>
    <p:handoutMasterId r:id="rId21"/>
  </p:handoutMasterIdLst>
  <p:sldIdLst>
    <p:sldId id="256" r:id="rId5"/>
    <p:sldId id="280" r:id="rId6"/>
    <p:sldId id="281" r:id="rId7"/>
    <p:sldId id="283" r:id="rId8"/>
    <p:sldId id="257" r:id="rId9"/>
    <p:sldId id="271" r:id="rId10"/>
    <p:sldId id="272" r:id="rId11"/>
    <p:sldId id="273" r:id="rId12"/>
    <p:sldId id="274" r:id="rId13"/>
    <p:sldId id="275" r:id="rId14"/>
    <p:sldId id="276" r:id="rId15"/>
    <p:sldId id="277" r:id="rId16"/>
    <p:sldId id="278" r:id="rId17"/>
    <p:sldId id="279" r:id="rId18"/>
    <p:sldId id="282"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53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100F4C-284E-F374-B509-0440201912B6}" v="576" dt="2024-02-26T07:18:45.246"/>
    <p1510:client id="{ADDE9667-2740-7660-887C-A88C85CB1B5C}" v="691" dt="2024-02-27T12:13:29.5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2" autoAdjust="0"/>
    <p:restoredTop sz="94598" autoAdjust="0"/>
  </p:normalViewPr>
  <p:slideViewPr>
    <p:cSldViewPr snapToGrid="0" showGuides="1">
      <p:cViewPr varScale="1">
        <p:scale>
          <a:sx n="86" d="100"/>
          <a:sy n="86" d="100"/>
        </p:scale>
        <p:origin x="562" y="5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cy Kamulete" userId="37d26e5a-7e4d-4034-b7d7-ad2f07ff16e1" providerId="ADAL" clId="{4E0897AD-7EDC-47EB-A64A-E5999303005D}"/>
    <pc:docChg chg="custSel modSld">
      <pc:chgData name="Nancy Kamulete" userId="37d26e5a-7e4d-4034-b7d7-ad2f07ff16e1" providerId="ADAL" clId="{4E0897AD-7EDC-47EB-A64A-E5999303005D}" dt="2024-02-22T10:46:25.723" v="1" actId="9405"/>
      <pc:docMkLst>
        <pc:docMk/>
      </pc:docMkLst>
      <pc:sldChg chg="addSp delSp mod">
        <pc:chgData name="Nancy Kamulete" userId="37d26e5a-7e4d-4034-b7d7-ad2f07ff16e1" providerId="ADAL" clId="{4E0897AD-7EDC-47EB-A64A-E5999303005D}" dt="2024-02-22T10:46:25.723" v="1" actId="9405"/>
        <pc:sldMkLst>
          <pc:docMk/>
          <pc:sldMk cId="1384586769" sldId="272"/>
        </pc:sldMkLst>
        <pc:inkChg chg="del">
          <ac:chgData name="Nancy Kamulete" userId="37d26e5a-7e4d-4034-b7d7-ad2f07ff16e1" providerId="ADAL" clId="{4E0897AD-7EDC-47EB-A64A-E5999303005D}" dt="2024-02-22T10:46:13.808" v="0" actId="478"/>
          <ac:inkMkLst>
            <pc:docMk/>
            <pc:sldMk cId="1384586769" sldId="272"/>
            <ac:inkMk id="4" creationId="{5935090F-6F15-45A0-8B44-E14B861C4D62}"/>
          </ac:inkMkLst>
        </pc:inkChg>
        <pc:inkChg chg="add">
          <ac:chgData name="Nancy Kamulete" userId="37d26e5a-7e4d-4034-b7d7-ad2f07ff16e1" providerId="ADAL" clId="{4E0897AD-7EDC-47EB-A64A-E5999303005D}" dt="2024-02-22T10:46:25.723" v="1" actId="9405"/>
          <ac:inkMkLst>
            <pc:docMk/>
            <pc:sldMk cId="1384586769" sldId="272"/>
            <ac:inkMk id="12" creationId="{5C68AFDC-DABF-183D-97EA-EAA90BBAFB11}"/>
          </ac:inkMkLst>
        </pc:inkChg>
      </pc:sldChg>
    </pc:docChg>
  </pc:docChgLst>
  <pc:docChgLst>
    <pc:chgData name="Nancy Kamulete" userId="S::cba.intern@ihmafrica.org::37d26e5a-7e4d-4034-b7d7-ad2f07ff16e1" providerId="AD" clId="Web-{ADDE9667-2740-7660-887C-A88C85CB1B5C}"/>
    <pc:docChg chg="addSld modSld">
      <pc:chgData name="Nancy Kamulete" userId="S::cba.intern@ihmafrica.org::37d26e5a-7e4d-4034-b7d7-ad2f07ff16e1" providerId="AD" clId="Web-{ADDE9667-2740-7660-887C-A88C85CB1B5C}" dt="2024-02-27T12:13:25.981" v="680" actId="20577"/>
      <pc:docMkLst>
        <pc:docMk/>
      </pc:docMkLst>
      <pc:sldChg chg="modSp">
        <pc:chgData name="Nancy Kamulete" userId="S::cba.intern@ihmafrica.org::37d26e5a-7e4d-4034-b7d7-ad2f07ff16e1" providerId="AD" clId="Web-{ADDE9667-2740-7660-887C-A88C85CB1B5C}" dt="2024-02-27T11:36:34.684" v="214" actId="20577"/>
        <pc:sldMkLst>
          <pc:docMk/>
          <pc:sldMk cId="3805164132" sldId="257"/>
        </pc:sldMkLst>
        <pc:spChg chg="mod">
          <ac:chgData name="Nancy Kamulete" userId="S::cba.intern@ihmafrica.org::37d26e5a-7e4d-4034-b7d7-ad2f07ff16e1" providerId="AD" clId="Web-{ADDE9667-2740-7660-887C-A88C85CB1B5C}" dt="2024-02-27T11:36:34.684" v="214" actId="20577"/>
          <ac:spMkLst>
            <pc:docMk/>
            <pc:sldMk cId="3805164132" sldId="257"/>
            <ac:spMk id="3" creationId="{F0495D9B-1C30-46A7-AC78-0AD00F70BCAE}"/>
          </ac:spMkLst>
        </pc:spChg>
      </pc:sldChg>
      <pc:sldChg chg="modSp">
        <pc:chgData name="Nancy Kamulete" userId="S::cba.intern@ihmafrica.org::37d26e5a-7e4d-4034-b7d7-ad2f07ff16e1" providerId="AD" clId="Web-{ADDE9667-2740-7660-887C-A88C85CB1B5C}" dt="2024-02-27T11:37:04.919" v="233" actId="20577"/>
        <pc:sldMkLst>
          <pc:docMk/>
          <pc:sldMk cId="3158392281" sldId="271"/>
        </pc:sldMkLst>
        <pc:spChg chg="mod">
          <ac:chgData name="Nancy Kamulete" userId="S::cba.intern@ihmafrica.org::37d26e5a-7e4d-4034-b7d7-ad2f07ff16e1" providerId="AD" clId="Web-{ADDE9667-2740-7660-887C-A88C85CB1B5C}" dt="2024-02-27T11:37:04.919" v="233" actId="20577"/>
          <ac:spMkLst>
            <pc:docMk/>
            <pc:sldMk cId="3158392281" sldId="271"/>
            <ac:spMk id="3" creationId="{4848A61A-8CD6-DA12-2F04-2E9E8D3A8F64}"/>
          </ac:spMkLst>
        </pc:spChg>
      </pc:sldChg>
      <pc:sldChg chg="modSp">
        <pc:chgData name="Nancy Kamulete" userId="S::cba.intern@ihmafrica.org::37d26e5a-7e4d-4034-b7d7-ad2f07ff16e1" providerId="AD" clId="Web-{ADDE9667-2740-7660-887C-A88C85CB1B5C}" dt="2024-02-27T12:13:25.981" v="680" actId="20577"/>
        <pc:sldMkLst>
          <pc:docMk/>
          <pc:sldMk cId="1384586769" sldId="272"/>
        </pc:sldMkLst>
        <pc:spChg chg="mod">
          <ac:chgData name="Nancy Kamulete" userId="S::cba.intern@ihmafrica.org::37d26e5a-7e4d-4034-b7d7-ad2f07ff16e1" providerId="AD" clId="Web-{ADDE9667-2740-7660-887C-A88C85CB1B5C}" dt="2024-02-27T12:13:25.981" v="680" actId="20577"/>
          <ac:spMkLst>
            <pc:docMk/>
            <pc:sldMk cId="1384586769" sldId="272"/>
            <ac:spMk id="3" creationId="{1342E9EC-5F33-F37C-BC3F-906E44D4C96C}"/>
          </ac:spMkLst>
        </pc:spChg>
      </pc:sldChg>
      <pc:sldChg chg="modSp">
        <pc:chgData name="Nancy Kamulete" userId="S::cba.intern@ihmafrica.org::37d26e5a-7e4d-4034-b7d7-ad2f07ff16e1" providerId="AD" clId="Web-{ADDE9667-2740-7660-887C-A88C85CB1B5C}" dt="2024-02-27T11:40:13.704" v="369" actId="20577"/>
        <pc:sldMkLst>
          <pc:docMk/>
          <pc:sldMk cId="1715557752" sldId="273"/>
        </pc:sldMkLst>
        <pc:spChg chg="mod">
          <ac:chgData name="Nancy Kamulete" userId="S::cba.intern@ihmafrica.org::37d26e5a-7e4d-4034-b7d7-ad2f07ff16e1" providerId="AD" clId="Web-{ADDE9667-2740-7660-887C-A88C85CB1B5C}" dt="2024-02-27T11:40:13.704" v="369" actId="20577"/>
          <ac:spMkLst>
            <pc:docMk/>
            <pc:sldMk cId="1715557752" sldId="273"/>
            <ac:spMk id="3" creationId="{AC4A956F-CF68-E1AD-8499-3F3889B3E8C0}"/>
          </ac:spMkLst>
        </pc:spChg>
      </pc:sldChg>
      <pc:sldChg chg="modSp">
        <pc:chgData name="Nancy Kamulete" userId="S::cba.intern@ihmafrica.org::37d26e5a-7e4d-4034-b7d7-ad2f07ff16e1" providerId="AD" clId="Web-{ADDE9667-2740-7660-887C-A88C85CB1B5C}" dt="2024-02-27T11:43:59.317" v="453" actId="20577"/>
        <pc:sldMkLst>
          <pc:docMk/>
          <pc:sldMk cId="370287457" sldId="274"/>
        </pc:sldMkLst>
        <pc:spChg chg="mod">
          <ac:chgData name="Nancy Kamulete" userId="S::cba.intern@ihmafrica.org::37d26e5a-7e4d-4034-b7d7-ad2f07ff16e1" providerId="AD" clId="Web-{ADDE9667-2740-7660-887C-A88C85CB1B5C}" dt="2024-02-27T11:43:59.317" v="453" actId="20577"/>
          <ac:spMkLst>
            <pc:docMk/>
            <pc:sldMk cId="370287457" sldId="274"/>
            <ac:spMk id="3" creationId="{CA544075-0483-BF7E-7D06-DA4B56009CCC}"/>
          </ac:spMkLst>
        </pc:spChg>
      </pc:sldChg>
      <pc:sldChg chg="modSp">
        <pc:chgData name="Nancy Kamulete" userId="S::cba.intern@ihmafrica.org::37d26e5a-7e4d-4034-b7d7-ad2f07ff16e1" providerId="AD" clId="Web-{ADDE9667-2740-7660-887C-A88C85CB1B5C}" dt="2024-02-27T12:05:36.006" v="467" actId="20577"/>
        <pc:sldMkLst>
          <pc:docMk/>
          <pc:sldMk cId="1345059207" sldId="275"/>
        </pc:sldMkLst>
        <pc:spChg chg="mod">
          <ac:chgData name="Nancy Kamulete" userId="S::cba.intern@ihmafrica.org::37d26e5a-7e4d-4034-b7d7-ad2f07ff16e1" providerId="AD" clId="Web-{ADDE9667-2740-7660-887C-A88C85CB1B5C}" dt="2024-02-27T12:05:36.006" v="467" actId="20577"/>
          <ac:spMkLst>
            <pc:docMk/>
            <pc:sldMk cId="1345059207" sldId="275"/>
            <ac:spMk id="3" creationId="{65B41345-E004-E2B2-744E-E3ADC018DC44}"/>
          </ac:spMkLst>
        </pc:spChg>
      </pc:sldChg>
      <pc:sldChg chg="modSp">
        <pc:chgData name="Nancy Kamulete" userId="S::cba.intern@ihmafrica.org::37d26e5a-7e4d-4034-b7d7-ad2f07ff16e1" providerId="AD" clId="Web-{ADDE9667-2740-7660-887C-A88C85CB1B5C}" dt="2024-02-27T12:07:43.320" v="500" actId="20577"/>
        <pc:sldMkLst>
          <pc:docMk/>
          <pc:sldMk cId="2833291665" sldId="276"/>
        </pc:sldMkLst>
        <pc:spChg chg="mod">
          <ac:chgData name="Nancy Kamulete" userId="S::cba.intern@ihmafrica.org::37d26e5a-7e4d-4034-b7d7-ad2f07ff16e1" providerId="AD" clId="Web-{ADDE9667-2740-7660-887C-A88C85CB1B5C}" dt="2024-02-27T12:07:43.320" v="500" actId="20577"/>
          <ac:spMkLst>
            <pc:docMk/>
            <pc:sldMk cId="2833291665" sldId="276"/>
            <ac:spMk id="3" creationId="{A8C31020-2377-4E1C-414D-4162CB9CA1EE}"/>
          </ac:spMkLst>
        </pc:spChg>
      </pc:sldChg>
      <pc:sldChg chg="modSp">
        <pc:chgData name="Nancy Kamulete" userId="S::cba.intern@ihmafrica.org::37d26e5a-7e4d-4034-b7d7-ad2f07ff16e1" providerId="AD" clId="Web-{ADDE9667-2740-7660-887C-A88C85CB1B5C}" dt="2024-02-27T12:08:40.665" v="519" actId="20577"/>
        <pc:sldMkLst>
          <pc:docMk/>
          <pc:sldMk cId="2879235406" sldId="277"/>
        </pc:sldMkLst>
        <pc:spChg chg="mod">
          <ac:chgData name="Nancy Kamulete" userId="S::cba.intern@ihmafrica.org::37d26e5a-7e4d-4034-b7d7-ad2f07ff16e1" providerId="AD" clId="Web-{ADDE9667-2740-7660-887C-A88C85CB1B5C}" dt="2024-02-27T12:08:40.665" v="519" actId="20577"/>
          <ac:spMkLst>
            <pc:docMk/>
            <pc:sldMk cId="2879235406" sldId="277"/>
            <ac:spMk id="3" creationId="{C0CC059B-206B-7875-160D-68AA4998BB46}"/>
          </ac:spMkLst>
        </pc:spChg>
      </pc:sldChg>
      <pc:sldChg chg="modSp">
        <pc:chgData name="Nancy Kamulete" userId="S::cba.intern@ihmafrica.org::37d26e5a-7e4d-4034-b7d7-ad2f07ff16e1" providerId="AD" clId="Web-{ADDE9667-2740-7660-887C-A88C85CB1B5C}" dt="2024-02-27T12:09:30.931" v="539" actId="20577"/>
        <pc:sldMkLst>
          <pc:docMk/>
          <pc:sldMk cId="3414297554" sldId="278"/>
        </pc:sldMkLst>
        <pc:spChg chg="mod">
          <ac:chgData name="Nancy Kamulete" userId="S::cba.intern@ihmafrica.org::37d26e5a-7e4d-4034-b7d7-ad2f07ff16e1" providerId="AD" clId="Web-{ADDE9667-2740-7660-887C-A88C85CB1B5C}" dt="2024-02-27T12:09:30.931" v="539" actId="20577"/>
          <ac:spMkLst>
            <pc:docMk/>
            <pc:sldMk cId="3414297554" sldId="278"/>
            <ac:spMk id="3" creationId="{77A3FF5C-AD8D-60FA-7A0E-06A19FE8493C}"/>
          </ac:spMkLst>
        </pc:spChg>
      </pc:sldChg>
      <pc:sldChg chg="modSp">
        <pc:chgData name="Nancy Kamulete" userId="S::cba.intern@ihmafrica.org::37d26e5a-7e4d-4034-b7d7-ad2f07ff16e1" providerId="AD" clId="Web-{ADDE9667-2740-7660-887C-A88C85CB1B5C}" dt="2024-02-27T12:10:24.775" v="562" actId="20577"/>
        <pc:sldMkLst>
          <pc:docMk/>
          <pc:sldMk cId="3189316725" sldId="279"/>
        </pc:sldMkLst>
        <pc:spChg chg="mod">
          <ac:chgData name="Nancy Kamulete" userId="S::cba.intern@ihmafrica.org::37d26e5a-7e4d-4034-b7d7-ad2f07ff16e1" providerId="AD" clId="Web-{ADDE9667-2740-7660-887C-A88C85CB1B5C}" dt="2024-02-27T12:10:24.775" v="562" actId="20577"/>
          <ac:spMkLst>
            <pc:docMk/>
            <pc:sldMk cId="3189316725" sldId="279"/>
            <ac:spMk id="3" creationId="{2C35A524-0C3C-AA61-FC18-342E10E813E1}"/>
          </ac:spMkLst>
        </pc:spChg>
      </pc:sldChg>
      <pc:sldChg chg="modSp">
        <pc:chgData name="Nancy Kamulete" userId="S::cba.intern@ihmafrica.org::37d26e5a-7e4d-4034-b7d7-ad2f07ff16e1" providerId="AD" clId="Web-{ADDE9667-2740-7660-887C-A88C85CB1B5C}" dt="2024-02-27T12:12:40.480" v="675" actId="20577"/>
        <pc:sldMkLst>
          <pc:docMk/>
          <pc:sldMk cId="597856085" sldId="282"/>
        </pc:sldMkLst>
        <pc:spChg chg="mod">
          <ac:chgData name="Nancy Kamulete" userId="S::cba.intern@ihmafrica.org::37d26e5a-7e4d-4034-b7d7-ad2f07ff16e1" providerId="AD" clId="Web-{ADDE9667-2740-7660-887C-A88C85CB1B5C}" dt="2024-02-27T12:12:40.480" v="675" actId="20577"/>
          <ac:spMkLst>
            <pc:docMk/>
            <pc:sldMk cId="597856085" sldId="282"/>
            <ac:spMk id="3" creationId="{3358F9C4-2CEE-E163-9AEC-4C8B2BCE9EE1}"/>
          </ac:spMkLst>
        </pc:spChg>
      </pc:sldChg>
      <pc:sldChg chg="addSp delSp modSp new">
        <pc:chgData name="Nancy Kamulete" userId="S::cba.intern@ihmafrica.org::37d26e5a-7e4d-4034-b7d7-ad2f07ff16e1" providerId="AD" clId="Web-{ADDE9667-2740-7660-887C-A88C85CB1B5C}" dt="2024-02-27T12:13:06.340" v="677" actId="20577"/>
        <pc:sldMkLst>
          <pc:docMk/>
          <pc:sldMk cId="2295904270" sldId="283"/>
        </pc:sldMkLst>
        <pc:spChg chg="del">
          <ac:chgData name="Nancy Kamulete" userId="S::cba.intern@ihmafrica.org::37d26e5a-7e4d-4034-b7d7-ad2f07ff16e1" providerId="AD" clId="Web-{ADDE9667-2740-7660-887C-A88C85CB1B5C}" dt="2024-02-27T11:17:50.197" v="3"/>
          <ac:spMkLst>
            <pc:docMk/>
            <pc:sldMk cId="2295904270" sldId="283"/>
            <ac:spMk id="2" creationId="{8790A2F5-7B3A-DF87-F261-36B46776ED3E}"/>
          </ac:spMkLst>
        </pc:spChg>
        <pc:spChg chg="mod">
          <ac:chgData name="Nancy Kamulete" userId="S::cba.intern@ihmafrica.org::37d26e5a-7e4d-4034-b7d7-ad2f07ff16e1" providerId="AD" clId="Web-{ADDE9667-2740-7660-887C-A88C85CB1B5C}" dt="2024-02-27T12:13:06.340" v="677" actId="20577"/>
          <ac:spMkLst>
            <pc:docMk/>
            <pc:sldMk cId="2295904270" sldId="283"/>
            <ac:spMk id="3" creationId="{4FEEC7DA-B776-5591-A941-4B97610E8E76}"/>
          </ac:spMkLst>
        </pc:spChg>
        <pc:spChg chg="del">
          <ac:chgData name="Nancy Kamulete" userId="S::cba.intern@ihmafrica.org::37d26e5a-7e4d-4034-b7d7-ad2f07ff16e1" providerId="AD" clId="Web-{ADDE9667-2740-7660-887C-A88C85CB1B5C}" dt="2024-02-27T11:17:43.978" v="2"/>
          <ac:spMkLst>
            <pc:docMk/>
            <pc:sldMk cId="2295904270" sldId="283"/>
            <ac:spMk id="4" creationId="{D455ACEF-E30D-5157-97FE-413ABC7A90BC}"/>
          </ac:spMkLst>
        </pc:spChg>
        <pc:spChg chg="del">
          <ac:chgData name="Nancy Kamulete" userId="S::cba.intern@ihmafrica.org::37d26e5a-7e4d-4034-b7d7-ad2f07ff16e1" providerId="AD" clId="Web-{ADDE9667-2740-7660-887C-A88C85CB1B5C}" dt="2024-02-27T11:17:41.400" v="1"/>
          <ac:spMkLst>
            <pc:docMk/>
            <pc:sldMk cId="2295904270" sldId="283"/>
            <ac:spMk id="5" creationId="{C39EA185-9AE2-4BDB-3FA8-0148BD2D86A1}"/>
          </ac:spMkLst>
        </pc:spChg>
        <pc:spChg chg="del">
          <ac:chgData name="Nancy Kamulete" userId="S::cba.intern@ihmafrica.org::37d26e5a-7e4d-4034-b7d7-ad2f07ff16e1" providerId="AD" clId="Web-{ADDE9667-2740-7660-887C-A88C85CB1B5C}" dt="2024-02-27T11:17:58.744" v="5"/>
          <ac:spMkLst>
            <pc:docMk/>
            <pc:sldMk cId="2295904270" sldId="283"/>
            <ac:spMk id="6" creationId="{CBEF315B-C03D-E2FF-DC29-133BC0567003}"/>
          </ac:spMkLst>
        </pc:spChg>
        <pc:picChg chg="add del mod">
          <ac:chgData name="Nancy Kamulete" userId="S::cba.intern@ihmafrica.org::37d26e5a-7e4d-4034-b7d7-ad2f07ff16e1" providerId="AD" clId="Web-{ADDE9667-2740-7660-887C-A88C85CB1B5C}" dt="2024-02-27T11:31:07.257" v="83"/>
          <ac:picMkLst>
            <pc:docMk/>
            <pc:sldMk cId="2295904270" sldId="283"/>
            <ac:picMk id="8" creationId="{935A761F-F38B-83E7-9A84-40D33C5277AA}"/>
          </ac:picMkLst>
        </pc:picChg>
        <pc:picChg chg="add mod">
          <ac:chgData name="Nancy Kamulete" userId="S::cba.intern@ihmafrica.org::37d26e5a-7e4d-4034-b7d7-ad2f07ff16e1" providerId="AD" clId="Web-{ADDE9667-2740-7660-887C-A88C85CB1B5C}" dt="2024-02-27T11:33:08.368" v="94" actId="1076"/>
          <ac:picMkLst>
            <pc:docMk/>
            <pc:sldMk cId="2295904270" sldId="283"/>
            <ac:picMk id="9" creationId="{19E452D6-9643-F909-8A4A-90BA27DE615A}"/>
          </ac:picMkLst>
        </pc:picChg>
      </pc:sldChg>
    </pc:docChg>
  </pc:docChgLst>
  <pc:docChgLst>
    <pc:chgData name="Nancy Kamulete" userId="S::cba.intern@ihmafrica.org::37d26e5a-7e4d-4034-b7d7-ad2f07ff16e1" providerId="AD" clId="Web-{80100F4C-284E-F374-B509-0440201912B6}"/>
    <pc:docChg chg="addSld modSld sldOrd">
      <pc:chgData name="Nancy Kamulete" userId="S::cba.intern@ihmafrica.org::37d26e5a-7e4d-4034-b7d7-ad2f07ff16e1" providerId="AD" clId="Web-{80100F4C-284E-F374-B509-0440201912B6}" dt="2024-02-26T07:18:45.246" v="441" actId="20577"/>
      <pc:docMkLst>
        <pc:docMk/>
      </pc:docMkLst>
      <pc:sldChg chg="ord">
        <pc:chgData name="Nancy Kamulete" userId="S::cba.intern@ihmafrica.org::37d26e5a-7e4d-4034-b7d7-ad2f07ff16e1" providerId="AD" clId="Web-{80100F4C-284E-F374-B509-0440201912B6}" dt="2024-02-26T06:47:35.531" v="1"/>
        <pc:sldMkLst>
          <pc:docMk/>
          <pc:sldMk cId="3805164132" sldId="257"/>
        </pc:sldMkLst>
      </pc:sldChg>
      <pc:sldChg chg="modSp">
        <pc:chgData name="Nancy Kamulete" userId="S::cba.intern@ihmafrica.org::37d26e5a-7e4d-4034-b7d7-ad2f07ff16e1" providerId="AD" clId="Web-{80100F4C-284E-F374-B509-0440201912B6}" dt="2024-02-26T07:01:18.293" v="272" actId="20577"/>
        <pc:sldMkLst>
          <pc:docMk/>
          <pc:sldMk cId="3189316725" sldId="279"/>
        </pc:sldMkLst>
        <pc:spChg chg="mod">
          <ac:chgData name="Nancy Kamulete" userId="S::cba.intern@ihmafrica.org::37d26e5a-7e4d-4034-b7d7-ad2f07ff16e1" providerId="AD" clId="Web-{80100F4C-284E-F374-B509-0440201912B6}" dt="2024-02-26T07:01:18.293" v="272" actId="20577"/>
          <ac:spMkLst>
            <pc:docMk/>
            <pc:sldMk cId="3189316725" sldId="279"/>
            <ac:spMk id="3" creationId="{2C35A524-0C3C-AA61-FC18-342E10E813E1}"/>
          </ac:spMkLst>
        </pc:spChg>
      </pc:sldChg>
      <pc:sldChg chg="addSp delSp modSp new">
        <pc:chgData name="Nancy Kamulete" userId="S::cba.intern@ihmafrica.org::37d26e5a-7e4d-4034-b7d7-ad2f07ff16e1" providerId="AD" clId="Web-{80100F4C-284E-F374-B509-0440201912B6}" dt="2024-02-26T06:54:31.647" v="160" actId="20577"/>
        <pc:sldMkLst>
          <pc:docMk/>
          <pc:sldMk cId="4245589636" sldId="280"/>
        </pc:sldMkLst>
        <pc:spChg chg="mod">
          <ac:chgData name="Nancy Kamulete" userId="S::cba.intern@ihmafrica.org::37d26e5a-7e4d-4034-b7d7-ad2f07ff16e1" providerId="AD" clId="Web-{80100F4C-284E-F374-B509-0440201912B6}" dt="2024-02-26T06:53:38.505" v="121" actId="1076"/>
          <ac:spMkLst>
            <pc:docMk/>
            <pc:sldMk cId="4245589636" sldId="280"/>
            <ac:spMk id="2" creationId="{A8B31EC8-6344-BE88-7B0D-2F783A094D46}"/>
          </ac:spMkLst>
        </pc:spChg>
        <pc:spChg chg="del">
          <ac:chgData name="Nancy Kamulete" userId="S::cba.intern@ihmafrica.org::37d26e5a-7e4d-4034-b7d7-ad2f07ff16e1" providerId="AD" clId="Web-{80100F4C-284E-F374-B509-0440201912B6}" dt="2024-02-26T06:48:14.157" v="11"/>
          <ac:spMkLst>
            <pc:docMk/>
            <pc:sldMk cId="4245589636" sldId="280"/>
            <ac:spMk id="3" creationId="{20BA6153-0397-C58E-5E30-14B89A97264C}"/>
          </ac:spMkLst>
        </pc:spChg>
        <pc:spChg chg="del">
          <ac:chgData name="Nancy Kamulete" userId="S::cba.intern@ihmafrica.org::37d26e5a-7e4d-4034-b7d7-ad2f07ff16e1" providerId="AD" clId="Web-{80100F4C-284E-F374-B509-0440201912B6}" dt="2024-02-26T06:47:53.125" v="9"/>
          <ac:spMkLst>
            <pc:docMk/>
            <pc:sldMk cId="4245589636" sldId="280"/>
            <ac:spMk id="4" creationId="{7342094E-BDB9-74BE-9417-8BBD1484E250}"/>
          </ac:spMkLst>
        </pc:spChg>
        <pc:spChg chg="del">
          <ac:chgData name="Nancy Kamulete" userId="S::cba.intern@ihmafrica.org::37d26e5a-7e4d-4034-b7d7-ad2f07ff16e1" providerId="AD" clId="Web-{80100F4C-284E-F374-B509-0440201912B6}" dt="2024-02-26T06:47:56.344" v="10"/>
          <ac:spMkLst>
            <pc:docMk/>
            <pc:sldMk cId="4245589636" sldId="280"/>
            <ac:spMk id="5" creationId="{F129260C-6476-79BE-AC33-6BC13975AC84}"/>
          </ac:spMkLst>
        </pc:spChg>
        <pc:spChg chg="del">
          <ac:chgData name="Nancy Kamulete" userId="S::cba.intern@ihmafrica.org::37d26e5a-7e4d-4034-b7d7-ad2f07ff16e1" providerId="AD" clId="Web-{80100F4C-284E-F374-B509-0440201912B6}" dt="2024-02-26T06:48:35.563" v="16"/>
          <ac:spMkLst>
            <pc:docMk/>
            <pc:sldMk cId="4245589636" sldId="280"/>
            <ac:spMk id="6" creationId="{BD006757-1748-1ECA-E4DC-91E8EC196D4F}"/>
          </ac:spMkLst>
        </pc:spChg>
        <pc:spChg chg="add mod">
          <ac:chgData name="Nancy Kamulete" userId="S::cba.intern@ihmafrica.org::37d26e5a-7e4d-4034-b7d7-ad2f07ff16e1" providerId="AD" clId="Web-{80100F4C-284E-F374-B509-0440201912B6}" dt="2024-02-26T06:54:31.647" v="160" actId="20577"/>
          <ac:spMkLst>
            <pc:docMk/>
            <pc:sldMk cId="4245589636" sldId="280"/>
            <ac:spMk id="9" creationId="{72B7E4E5-0B79-9CBE-4792-5A10BD0C8447}"/>
          </ac:spMkLst>
        </pc:spChg>
        <pc:picChg chg="add mod ord modCrop">
          <ac:chgData name="Nancy Kamulete" userId="S::cba.intern@ihmafrica.org::37d26e5a-7e4d-4034-b7d7-ad2f07ff16e1" providerId="AD" clId="Web-{80100F4C-284E-F374-B509-0440201912B6}" dt="2024-02-26T06:53:05.989" v="117" actId="1076"/>
          <ac:picMkLst>
            <pc:docMk/>
            <pc:sldMk cId="4245589636" sldId="280"/>
            <ac:picMk id="8" creationId="{E1126BAF-F13A-E8AA-0B44-0C16A8BF2C14}"/>
          </ac:picMkLst>
        </pc:picChg>
      </pc:sldChg>
      <pc:sldChg chg="delSp modSp new">
        <pc:chgData name="Nancy Kamulete" userId="S::cba.intern@ihmafrica.org::37d26e5a-7e4d-4034-b7d7-ad2f07ff16e1" providerId="AD" clId="Web-{80100F4C-284E-F374-B509-0440201912B6}" dt="2024-02-26T07:01:53.137" v="288" actId="1076"/>
        <pc:sldMkLst>
          <pc:docMk/>
          <pc:sldMk cId="2627912554" sldId="281"/>
        </pc:sldMkLst>
        <pc:spChg chg="mod">
          <ac:chgData name="Nancy Kamulete" userId="S::cba.intern@ihmafrica.org::37d26e5a-7e4d-4034-b7d7-ad2f07ff16e1" providerId="AD" clId="Web-{80100F4C-284E-F374-B509-0440201912B6}" dt="2024-02-26T06:57:35.665" v="192" actId="1076"/>
          <ac:spMkLst>
            <pc:docMk/>
            <pc:sldMk cId="2627912554" sldId="281"/>
            <ac:spMk id="2" creationId="{87EDBD30-F585-1B99-A67B-D3989E6BAC1B}"/>
          </ac:spMkLst>
        </pc:spChg>
        <pc:spChg chg="mod">
          <ac:chgData name="Nancy Kamulete" userId="S::cba.intern@ihmafrica.org::37d26e5a-7e4d-4034-b7d7-ad2f07ff16e1" providerId="AD" clId="Web-{80100F4C-284E-F374-B509-0440201912B6}" dt="2024-02-26T07:01:53.137" v="288" actId="1076"/>
          <ac:spMkLst>
            <pc:docMk/>
            <pc:sldMk cId="2627912554" sldId="281"/>
            <ac:spMk id="3" creationId="{1D116BF5-14E8-B09C-2A74-912CD7EBB576}"/>
          </ac:spMkLst>
        </pc:spChg>
        <pc:spChg chg="del">
          <ac:chgData name="Nancy Kamulete" userId="S::cba.intern@ihmafrica.org::37d26e5a-7e4d-4034-b7d7-ad2f07ff16e1" providerId="AD" clId="Web-{80100F4C-284E-F374-B509-0440201912B6}" dt="2024-02-26T06:54:46.928" v="165"/>
          <ac:spMkLst>
            <pc:docMk/>
            <pc:sldMk cId="2627912554" sldId="281"/>
            <ac:spMk id="4" creationId="{80985182-4F86-19EB-3854-B2798C23400E}"/>
          </ac:spMkLst>
        </pc:spChg>
        <pc:spChg chg="del">
          <ac:chgData name="Nancy Kamulete" userId="S::cba.intern@ihmafrica.org::37d26e5a-7e4d-4034-b7d7-ad2f07ff16e1" providerId="AD" clId="Web-{80100F4C-284E-F374-B509-0440201912B6}" dt="2024-02-26T06:54:44.163" v="164"/>
          <ac:spMkLst>
            <pc:docMk/>
            <pc:sldMk cId="2627912554" sldId="281"/>
            <ac:spMk id="5" creationId="{998A64BD-0A7B-0C36-2A9A-856E67221AAA}"/>
          </ac:spMkLst>
        </pc:spChg>
        <pc:spChg chg="del mod">
          <ac:chgData name="Nancy Kamulete" userId="S::cba.intern@ihmafrica.org::37d26e5a-7e4d-4034-b7d7-ad2f07ff16e1" providerId="AD" clId="Web-{80100F4C-284E-F374-B509-0440201912B6}" dt="2024-02-26T06:55:10.132" v="168"/>
          <ac:spMkLst>
            <pc:docMk/>
            <pc:sldMk cId="2627912554" sldId="281"/>
            <ac:spMk id="6" creationId="{6ED77583-9907-63B2-12AE-1E5FD213C141}"/>
          </ac:spMkLst>
        </pc:spChg>
      </pc:sldChg>
      <pc:sldChg chg="delSp modSp new">
        <pc:chgData name="Nancy Kamulete" userId="S::cba.intern@ihmafrica.org::37d26e5a-7e4d-4034-b7d7-ad2f07ff16e1" providerId="AD" clId="Web-{80100F4C-284E-F374-B509-0440201912B6}" dt="2024-02-26T07:18:45.246" v="441" actId="20577"/>
        <pc:sldMkLst>
          <pc:docMk/>
          <pc:sldMk cId="597856085" sldId="282"/>
        </pc:sldMkLst>
        <pc:spChg chg="mod">
          <ac:chgData name="Nancy Kamulete" userId="S::cba.intern@ihmafrica.org::37d26e5a-7e4d-4034-b7d7-ad2f07ff16e1" providerId="AD" clId="Web-{80100F4C-284E-F374-B509-0440201912B6}" dt="2024-02-26T07:10:00.348" v="323" actId="1076"/>
          <ac:spMkLst>
            <pc:docMk/>
            <pc:sldMk cId="597856085" sldId="282"/>
            <ac:spMk id="2" creationId="{2E3C707D-302B-94D4-E901-F27414CB2165}"/>
          </ac:spMkLst>
        </pc:spChg>
        <pc:spChg chg="mod">
          <ac:chgData name="Nancy Kamulete" userId="S::cba.intern@ihmafrica.org::37d26e5a-7e4d-4034-b7d7-ad2f07ff16e1" providerId="AD" clId="Web-{80100F4C-284E-F374-B509-0440201912B6}" dt="2024-02-26T07:18:45.246" v="441" actId="20577"/>
          <ac:spMkLst>
            <pc:docMk/>
            <pc:sldMk cId="597856085" sldId="282"/>
            <ac:spMk id="3" creationId="{3358F9C4-2CEE-E163-9AEC-4C8B2BCE9EE1}"/>
          </ac:spMkLst>
        </pc:spChg>
        <pc:spChg chg="del">
          <ac:chgData name="Nancy Kamulete" userId="S::cba.intern@ihmafrica.org::37d26e5a-7e4d-4034-b7d7-ad2f07ff16e1" providerId="AD" clId="Web-{80100F4C-284E-F374-B509-0440201912B6}" dt="2024-02-26T07:09:31.675" v="298"/>
          <ac:spMkLst>
            <pc:docMk/>
            <pc:sldMk cId="597856085" sldId="282"/>
            <ac:spMk id="4" creationId="{F9B19D21-6C92-9CAD-F02A-868105B69438}"/>
          </ac:spMkLst>
        </pc:spChg>
        <pc:spChg chg="del">
          <ac:chgData name="Nancy Kamulete" userId="S::cba.intern@ihmafrica.org::37d26e5a-7e4d-4034-b7d7-ad2f07ff16e1" providerId="AD" clId="Web-{80100F4C-284E-F374-B509-0440201912B6}" dt="2024-02-26T07:09:29.660" v="297"/>
          <ac:spMkLst>
            <pc:docMk/>
            <pc:sldMk cId="597856085" sldId="282"/>
            <ac:spMk id="5" creationId="{5C6051F2-1B77-8302-C625-BF524465963B}"/>
          </ac:spMkLst>
        </pc:spChg>
        <pc:spChg chg="del">
          <ac:chgData name="Nancy Kamulete" userId="S::cba.intern@ihmafrica.org::37d26e5a-7e4d-4034-b7d7-ad2f07ff16e1" providerId="AD" clId="Web-{80100F4C-284E-F374-B509-0440201912B6}" dt="2024-02-26T07:09:36.582" v="299"/>
          <ac:spMkLst>
            <pc:docMk/>
            <pc:sldMk cId="597856085" sldId="282"/>
            <ac:spMk id="6" creationId="{5968C743-AFAC-B275-6289-389A6A107B5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C3C3A6-B337-4D83-9CDB-B9C35780F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1C79A68-3D73-4695-8C1E-3CDBCB536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97C6B7-F63D-48F8-8C65-A57506B0F13B}" type="datetimeFigureOut">
              <a:rPr lang="en-US" smtClean="0"/>
              <a:t>2/27/2024</a:t>
            </a:fld>
            <a:endParaRPr lang="en-US"/>
          </a:p>
        </p:txBody>
      </p:sp>
      <p:sp>
        <p:nvSpPr>
          <p:cNvPr id="4" name="Footer Placeholder 3">
            <a:extLst>
              <a:ext uri="{FF2B5EF4-FFF2-40B4-BE49-F238E27FC236}">
                <a16:creationId xmlns:a16="http://schemas.microsoft.com/office/drawing/2014/main" id="{3CF5045C-A7CE-41D4-85C5-0E9ACEEF9B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59ABD0F-F8EA-4B9F-8647-FC7D4AE3D8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AB78DD-9481-4863-BCCC-946573546DA1}" type="slidenum">
              <a:rPr lang="en-US" smtClean="0"/>
              <a:t>‹#›</a:t>
            </a:fld>
            <a:endParaRPr lang="en-US"/>
          </a:p>
        </p:txBody>
      </p:sp>
    </p:spTree>
    <p:extLst>
      <p:ext uri="{BB962C8B-B14F-4D97-AF65-F5344CB8AC3E}">
        <p14:creationId xmlns:p14="http://schemas.microsoft.com/office/powerpoint/2010/main" val="585040323"/>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10:46:25.720"/>
    </inkml:context>
    <inkml:brush xml:id="br0">
      <inkml:brushProperty name="width" value="0.035" units="cm"/>
      <inkml:brushProperty name="height" value="0.035" units="cm"/>
      <inkml:brushProperty name="color" value="#F6630D"/>
    </inkml:brush>
  </inkml:definitions>
  <inkml:trace contextRef="#ctx0" brushRef="#br0">150 746 24575,'-5'-6'0,"0"1"0,0-1 0,1 0 0,-1 0 0,2 0 0,-1-1 0,1 1 0,0-1 0,0 0 0,1 0 0,-1 0 0,0-9 0,-3-3 0,0 1 0,-16-29 0,13 29 0,0-1 0,-7-25 0,7 13 0,3 11 0,1-1 0,0 0 0,1 0 0,0-28 0,3 25 0,3-101 0,-1 122 0,0 0 0,0-1 0,0 1 0,0 0 0,0 0 0,1-1 0,-1 1 0,1 0 0,0 0 0,0 1 0,0-1 0,1 0 0,-1 1 0,5-5 0,45-30 0,-34 25 0,-4 5 0,0 0 0,1 1 0,-1 0 0,1 1 0,0 1 0,21-4 0,28-8 0,-36 10 0,1 0 0,0 2 0,0 2 0,0 0 0,57 6 0,-9-2 0,-29-2 0,-11-2 0,-1 3 0,0 1 0,63 12 0,-76-10 0,1-1 0,45 1 0,-51-5 0,1 2 0,-1 0 0,0 1 0,-1 1 0,1 1 0,25 8 0,-8 3-35,-18-7-408,1-1-1,28 8 1,-25-11-6383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10:06:00.863"/>
    </inkml:context>
    <inkml:brush xml:id="br0">
      <inkml:brushProperty name="width" value="0.035" units="cm"/>
      <inkml:brushProperty name="height" value="0.035" units="cm"/>
      <inkml:brushProperty name="color" value="#F6630D"/>
    </inkml:brush>
  </inkml:definitions>
  <inkml:trace contextRef="#ctx0" brushRef="#br0">1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10:26:15.918"/>
    </inkml:context>
    <inkml:brush xml:id="br0">
      <inkml:brushProperty name="width" value="0.035" units="cm"/>
      <inkml:brushProperty name="height" value="0.035" units="cm"/>
      <inkml:brushProperty name="color" value="#E71224"/>
    </inkml:brush>
  </inkml:definitions>
  <inkml:trace contextRef="#ctx0" brushRef="#br0">15 29 24575,'1111'0'0,"-1067"-2"0,52-10 0,31-1 0,-74 12 0,0 1 0,0 3 0,63 12 0,-83-10 0,45 1 0,-48-5 0,0 2 0,31 7 0,7 4 0,51 13 0,-86-17 0,21 7 0,73 31 0,-106-40 0,0 0 0,35 6 0,17 7 0,-64-18 0,9 3 0,0 2 0,24 12 0,-35-16 0,-1 0 0,0 0 0,-1 1 0,1-1 0,-1 2 0,0-1 0,0 0 0,-1 1 0,8 12 0,-2 0 0,-1 1 0,-1 0 0,-1 0 0,-1 1 0,0 0 0,-1 0 0,3 41 0,-4 7 0,-6 74 0,-1-38 0,3 709 0,1-794 0,1 0 0,8 32 0,-6-31 0,0 0 0,0 24 0,-5 194 0,3 70 0,9-211 0,-5-61 0,1 50 0,-7-59 0,-1-16 0,1 1 0,0-1 0,1 1 0,0-1 0,1 0 0,0 0 0,0 0 0,2 0 0,-1 0 0,7 13 0,-1-4 0,0 2 0,-1-1 0,-1 1 0,-2 1 0,0-1 0,2 28 0,18 75 0,-15-72 0,-5-33 0,-1 1 0,2 32 0,-6 485 0,-1-252 0,-4-200 0,-3-1 0,-24 100 0,10-58 0,-91 654 0,90-434 0,25 1 0,1-114 0,-3 474 0,1-690 0,1 0 0,0-1 0,6 18 0,-4-16 0,0 0 0,1 27 0,-4 492 0,-3-260 0,1-258 0,-2 0 0,0-1 0,-2 1 0,0-1 0,-1 0 0,-13 30 0,-9 26 0,22-56 0,-2 0 0,0 0 0,-2-1 0,-12 20 0,8-13 0,-14 38 0,21-44 0,-1-1 0,-1 0 0,-1 0 0,-19 27 0,13-28 0,-1 0 0,-31 23 0,14-12 0,20-17 0,1-1 0,-2 0 0,1-1 0,-2 0 0,1-1 0,-1-1 0,-31 9 0,23-9 0,0-2 0,-1-1 0,0-1 0,-45-1 0,-503-4 0,525 5 0,0 2 0,1 3 0,-70 18 0,-7 2 0,24-5 0,64-13 0,0-2 0,-1-2 0,-47 3 0,28-6 0,1 4 0,-79 18 0,124-23 0,-40 5 0,0-2 0,-1-3 0,-71-4 0,20 0 0,92 2-124,0 0 0,-1 0 0,1-1 0,-1 0 0,1-1 0,0 0-1,0 0 1,0-1 0,0-1 0,-11-5 0,8 1-6702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10:26:38.282"/>
    </inkml:context>
    <inkml:brush xml:id="br0">
      <inkml:brushProperty name="width" value="0.035" units="cm"/>
      <inkml:brushProperty name="height" value="0.035" units="cm"/>
      <inkml:brushProperty name="color" value="#E71224"/>
    </inkml:brush>
  </inkml:definitions>
  <inkml:trace contextRef="#ctx0" brushRef="#br0">3680 741 24575,'-1407'0'0,"1388"1"0,-1 1 0,-31 8 0,30-6 0,1 0 0,-26 0 0,-634-2 0,329-4 0,-439 2 0,779 0 0,-1-1 0,1 0 0,-1-1 0,1 0 0,0-1 0,0 0 0,0 0 0,0-1 0,1-1 0,-1 0 0,1 0 0,0-1 0,0 0 0,1-1 0,-9-8 0,-16-12 0,30 25 0,0-1 0,0 1 0,0-1 0,0 0 0,1 0 0,0 0 0,-1 0 0,1-1 0,0 0 0,1 1 0,-1-1 0,1 0 0,-1 0 0,1 0 0,1 0 0,-1-1 0,0 1 0,1 0 0,-2-9 0,0-29 0,2 1 0,6-74 0,-4 109 0,1-1 0,-1 1 0,1-1 0,1 1 0,-1 0 0,1-1 0,0 1 0,0 1 0,1-1 0,0 0 0,0 1 0,8-9 0,-5 7 0,0 0 0,1 0 0,0 1 0,0 0 0,1 0 0,-1 1 0,16-7 0,18-11 0,-35 18 0,0 0 0,1 1 0,-1 0 0,1 1 0,15-5 0,-10 5 0,12-3 0,-1 0 0,0-2 0,45-20 0,-58 23 0,0 0 0,1 1 0,0 0 0,0 1 0,0 0 0,0 1 0,20-1 0,93 5 0,-52 1 0,1308-3 0,-1356-2 0,0-1 0,1-2 0,-1 0 0,0-1 0,-1-2 0,30-13 0,-29 11 0,1 0 0,0 2 0,1 1 0,0 1 0,34-2 0,59-4 0,29 0 0,418 12 0,-539 3 0,0 0 0,0 2 0,-1 1 0,0 1 0,0 1 0,27 13 0,47 14 0,-60-26 0,-30-7 0,-1 0 0,1 1 0,-1 0 0,0 0 0,0 1 0,-1 1 0,18 10 0,-10-5 0,0-1 0,1 0 0,0-1 0,21 6 0,-21-8 0,-1 0 0,1 2 0,-2 0 0,28 18 0,-39-23 0,0 1 0,0 1 0,-1-1 0,0 1 0,0 0 0,0 0 0,0 0 0,-1 0 0,0 1 0,0-1 0,0 1 0,-1 0 0,0 0 0,0 0 0,0 0 0,-1 0 0,0 0 0,1 9 0,9 59 0,-8-60 0,0 1 0,0 0 0,-2-1 0,0 1 0,-1 0 0,0 0 0,-1 0 0,-6 29 0,-1-10 0,7-24 0,-1 0 0,-1-1 0,0 1 0,-4 8 0,5-15 0,1 0 0,-1 0 0,0 0 0,0-1 0,0 1 0,0-1 0,-1 1 0,1-1 0,-1 0 0,1 0 0,-1 0 0,0 0 0,0 0 0,0-1 0,0 1 0,-3 0 0,-33 14 0,10-5 0,-47 13 0,18-3 0,52-18 0,-1 0 0,0 0 0,1 0 0,-1-1 0,-1 0 0,1 0 0,0-1 0,0 0 0,-1 0 0,1-1 0,0 0 0,-15-1 0,-19-7-12,20 5-664,-39-12-1,44 9-6149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10:26:39.894"/>
    </inkml:context>
    <inkml:brush xml:id="br0">
      <inkml:brushProperty name="width" value="0.035" units="cm"/>
      <inkml:brushProperty name="height" value="0.035" units="cm"/>
      <inkml:brushProperty name="color" value="#E71224"/>
    </inkml:brush>
  </inkml:definitions>
  <inkml:trace contextRef="#ctx0" brushRef="#br0">0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9A0FA-2191-4F92-A1E4-6EB4598AC4EC}" type="datetimeFigureOut">
              <a:rPr lang="en-US" smtClean="0"/>
              <a:t>2/27/2024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359F2-43EF-4812-9DC0-98C0B1A40681}" type="slidenum">
              <a:rPr lang="en-US" smtClean="0"/>
              <a:t>‹#›</a:t>
            </a:fld>
            <a:endParaRPr lang="en-US" dirty="0"/>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1937252-EACE-4232-855F-5C47E3F8B087}"/>
              </a:ext>
            </a:extLst>
          </p:cNvPr>
          <p:cNvSpPr>
            <a:spLocks noGrp="1"/>
          </p:cNvSpPr>
          <p:nvPr>
            <p:ph type="ctrTitle"/>
          </p:nvPr>
        </p:nvSpPr>
        <p:spPr>
          <a:xfrm>
            <a:off x="581191" y="704088"/>
            <a:ext cx="10993549" cy="1499616"/>
          </a:xfrm>
        </p:spPr>
        <p:txBody>
          <a:bodyPr/>
          <a:lstStyle/>
          <a:p>
            <a:r>
              <a:rPr lang="en-US"/>
              <a:t>Click to edit Master title style</a:t>
            </a:r>
            <a:endParaRPr lang="en-US" dirty="0"/>
          </a:p>
        </p:txBody>
      </p:sp>
      <p:sp>
        <p:nvSpPr>
          <p:cNvPr id="16" name="Subtitle 2">
            <a:extLst>
              <a:ext uri="{FF2B5EF4-FFF2-40B4-BE49-F238E27FC236}">
                <a16:creationId xmlns:a16="http://schemas.microsoft.com/office/drawing/2014/main" id="{3507450D-E801-41C1-9FD7-923530A06BD4}"/>
              </a:ext>
            </a:extLst>
          </p:cNvPr>
          <p:cNvSpPr>
            <a:spLocks noGrp="1"/>
          </p:cNvSpPr>
          <p:nvPr>
            <p:ph type="subTitle" idx="1"/>
          </p:nvPr>
        </p:nvSpPr>
        <p:spPr>
          <a:xfrm>
            <a:off x="581194" y="2495445"/>
            <a:ext cx="10993546" cy="468233"/>
          </a:xfrm>
        </p:spPr>
        <p:txBody>
          <a:bodyPr/>
          <a:lstStyle>
            <a:lvl1pPr marL="0" indent="0">
              <a:buNone/>
              <a:defRPr/>
            </a:lvl1pPr>
          </a:lstStyle>
          <a:p>
            <a:r>
              <a:rPr lang="en-US"/>
              <a:t>Click to edit Master subtitle style</a:t>
            </a:r>
            <a:endParaRPr lang="en-US" dirty="0"/>
          </a:p>
        </p:txBody>
      </p:sp>
      <p:sp>
        <p:nvSpPr>
          <p:cNvPr id="25" name="Picture Placeholder 24">
            <a:extLst>
              <a:ext uri="{FF2B5EF4-FFF2-40B4-BE49-F238E27FC236}">
                <a16:creationId xmlns:a16="http://schemas.microsoft.com/office/drawing/2014/main" id="{CBA6DBC1-39A1-48A6-8B81-3CD966D06E81}"/>
              </a:ext>
            </a:extLst>
          </p:cNvPr>
          <p:cNvSpPr>
            <a:spLocks noGrp="1"/>
          </p:cNvSpPr>
          <p:nvPr>
            <p:ph type="pic" sz="quarter" idx="13"/>
          </p:nvPr>
        </p:nvSpPr>
        <p:spPr>
          <a:xfrm>
            <a:off x="448056" y="3081528"/>
            <a:ext cx="11265408" cy="3310128"/>
          </a:xfrm>
          <a:solidFill>
            <a:schemeClr val="accent2"/>
          </a:solidFill>
        </p:spPr>
        <p:txBody>
          <a:bodyPr/>
          <a:lstStyle/>
          <a:p>
            <a:r>
              <a:rPr lang="en-US"/>
              <a:t>Click icon to add picture</a:t>
            </a:r>
            <a:endParaRPr lang="en-US" dirty="0"/>
          </a:p>
        </p:txBody>
      </p:sp>
    </p:spTree>
    <p:extLst>
      <p:ext uri="{BB962C8B-B14F-4D97-AF65-F5344CB8AC3E}">
        <p14:creationId xmlns:p14="http://schemas.microsoft.com/office/powerpoint/2010/main" val="3425283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3200400"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2343" y="2250891"/>
            <a:ext cx="320040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4412341" y="2926051"/>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4F00371C-297D-40EF-8A7B-A4A10A3E0F58}"/>
              </a:ext>
            </a:extLst>
          </p:cNvPr>
          <p:cNvSpPr>
            <a:spLocks noGrp="1"/>
          </p:cNvSpPr>
          <p:nvPr>
            <p:ph type="body" sz="quarter" idx="13"/>
          </p:nvPr>
        </p:nvSpPr>
        <p:spPr>
          <a:xfrm>
            <a:off x="8243499" y="2250891"/>
            <a:ext cx="320040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11" name="Content Placeholder 5">
            <a:extLst>
              <a:ext uri="{FF2B5EF4-FFF2-40B4-BE49-F238E27FC236}">
                <a16:creationId xmlns:a16="http://schemas.microsoft.com/office/drawing/2014/main" id="{54C654D6-9180-439B-AA80-A486173B740A}"/>
              </a:ext>
            </a:extLst>
          </p:cNvPr>
          <p:cNvSpPr>
            <a:spLocks noGrp="1"/>
          </p:cNvSpPr>
          <p:nvPr>
            <p:ph sz="quarter" idx="14"/>
          </p:nvPr>
        </p:nvSpPr>
        <p:spPr>
          <a:xfrm>
            <a:off x="8243497" y="2926051"/>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r>
              <a:rPr lang="en-US" dirty="0"/>
              <a:t>Sample Footer Text</a:t>
            </a:r>
          </a:p>
        </p:txBody>
      </p:sp>
      <p:sp>
        <p:nvSpPr>
          <p:cNvPr id="7" name="Date Placeholder 6"/>
          <p:cNvSpPr>
            <a:spLocks noGrp="1"/>
          </p:cNvSpPr>
          <p:nvPr>
            <p:ph type="dt" sz="half" idx="10"/>
          </p:nvPr>
        </p:nvSpPr>
        <p:spPr/>
        <p:txBody>
          <a:bodyPr/>
          <a:lstStyle/>
          <a:p>
            <a:r>
              <a:rPr lang="en-US"/>
              <a:t>20XX</a:t>
            </a:r>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19735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7D0488-B202-4F7B-9F3C-5F3540449364}"/>
              </a:ext>
            </a:extLst>
          </p:cNvPr>
          <p:cNvSpPr>
            <a:spLocks noGrp="1"/>
          </p:cNvSpPr>
          <p:nvPr>
            <p:ph type="title"/>
          </p:nvPr>
        </p:nvSpPr>
        <p:spPr>
          <a:xfrm>
            <a:off x="581192" y="3986411"/>
            <a:ext cx="3568661" cy="1872388"/>
          </a:xfrm>
        </p:spPr>
        <p:txBody>
          <a:bodyPr anchor="ctr"/>
          <a:lstStyle/>
          <a:p>
            <a:pPr algn="r"/>
            <a:r>
              <a:rPr lang="en-US">
                <a:solidFill>
                  <a:schemeClr val="tx2"/>
                </a:solidFill>
              </a:rPr>
              <a:t>Click to edit Master title style</a:t>
            </a:r>
            <a:endParaRPr lang="en-US" dirty="0">
              <a:solidFill>
                <a:schemeClr val="tx2"/>
              </a:solidFill>
            </a:endParaRPr>
          </a:p>
        </p:txBody>
      </p:sp>
      <p:sp>
        <p:nvSpPr>
          <p:cNvPr id="12" name="Picture Placeholder 11">
            <a:extLst>
              <a:ext uri="{FF2B5EF4-FFF2-40B4-BE49-F238E27FC236}">
                <a16:creationId xmlns:a16="http://schemas.microsoft.com/office/drawing/2014/main" id="{5972A87D-479C-4157-A7C5-33D8FC7B2974}"/>
              </a:ext>
            </a:extLst>
          </p:cNvPr>
          <p:cNvSpPr>
            <a:spLocks noGrp="1"/>
          </p:cNvSpPr>
          <p:nvPr>
            <p:ph type="pic" sz="quarter" idx="13"/>
          </p:nvPr>
        </p:nvSpPr>
        <p:spPr>
          <a:xfrm>
            <a:off x="448056" y="768096"/>
            <a:ext cx="2578608" cy="2816352"/>
          </a:xfrm>
          <a:solidFill>
            <a:schemeClr val="accent2"/>
          </a:solidFill>
        </p:spPr>
        <p:txBody>
          <a:bodyPr/>
          <a:lstStyle/>
          <a:p>
            <a:r>
              <a:rPr lang="en-US"/>
              <a:t>Click icon to add picture</a:t>
            </a:r>
            <a:endParaRPr lang="en-US" dirty="0"/>
          </a:p>
        </p:txBody>
      </p:sp>
      <p:sp>
        <p:nvSpPr>
          <p:cNvPr id="13" name="Picture Placeholder 11">
            <a:extLst>
              <a:ext uri="{FF2B5EF4-FFF2-40B4-BE49-F238E27FC236}">
                <a16:creationId xmlns:a16="http://schemas.microsoft.com/office/drawing/2014/main" id="{78EE581A-A98D-4A1B-B826-3C60801D6672}"/>
              </a:ext>
            </a:extLst>
          </p:cNvPr>
          <p:cNvSpPr>
            <a:spLocks noGrp="1"/>
          </p:cNvSpPr>
          <p:nvPr>
            <p:ph type="pic" sz="quarter" idx="14"/>
          </p:nvPr>
        </p:nvSpPr>
        <p:spPr>
          <a:xfrm>
            <a:off x="3352800" y="768096"/>
            <a:ext cx="2578608" cy="2816352"/>
          </a:xfrm>
          <a:solidFill>
            <a:schemeClr val="accent2"/>
          </a:solidFill>
        </p:spPr>
        <p:txBody>
          <a:bodyPr/>
          <a:lstStyle/>
          <a:p>
            <a:r>
              <a:rPr lang="en-US"/>
              <a:t>Click icon to add picture</a:t>
            </a:r>
            <a:endParaRPr lang="en-US" dirty="0"/>
          </a:p>
        </p:txBody>
      </p:sp>
      <p:sp>
        <p:nvSpPr>
          <p:cNvPr id="14" name="Picture Placeholder 11">
            <a:extLst>
              <a:ext uri="{FF2B5EF4-FFF2-40B4-BE49-F238E27FC236}">
                <a16:creationId xmlns:a16="http://schemas.microsoft.com/office/drawing/2014/main" id="{16AE88BE-E502-4D34-AAE9-6EE48F1ACE29}"/>
              </a:ext>
            </a:extLst>
          </p:cNvPr>
          <p:cNvSpPr>
            <a:spLocks noGrp="1"/>
          </p:cNvSpPr>
          <p:nvPr>
            <p:ph type="pic" sz="quarter" idx="15"/>
          </p:nvPr>
        </p:nvSpPr>
        <p:spPr>
          <a:xfrm>
            <a:off x="6257544" y="768096"/>
            <a:ext cx="2578608" cy="2816352"/>
          </a:xfrm>
          <a:solidFill>
            <a:schemeClr val="accent2"/>
          </a:solidFill>
        </p:spPr>
        <p:txBody>
          <a:bodyPr/>
          <a:lstStyle/>
          <a:p>
            <a:r>
              <a:rPr lang="en-US"/>
              <a:t>Click icon to add picture</a:t>
            </a:r>
            <a:endParaRPr lang="en-US" dirty="0"/>
          </a:p>
        </p:txBody>
      </p:sp>
      <p:sp>
        <p:nvSpPr>
          <p:cNvPr id="16" name="Picture Placeholder 11">
            <a:extLst>
              <a:ext uri="{FF2B5EF4-FFF2-40B4-BE49-F238E27FC236}">
                <a16:creationId xmlns:a16="http://schemas.microsoft.com/office/drawing/2014/main" id="{9FD0C6B3-E0D9-4177-8079-178D1B0F530D}"/>
              </a:ext>
            </a:extLst>
          </p:cNvPr>
          <p:cNvSpPr>
            <a:spLocks noGrp="1"/>
          </p:cNvSpPr>
          <p:nvPr>
            <p:ph type="pic" sz="quarter" idx="16"/>
          </p:nvPr>
        </p:nvSpPr>
        <p:spPr>
          <a:xfrm>
            <a:off x="9162288" y="768096"/>
            <a:ext cx="2578608" cy="2816352"/>
          </a:xfrm>
          <a:solidFill>
            <a:schemeClr val="accent2"/>
          </a:solidFill>
        </p:spPr>
        <p:txBody>
          <a:bodyPr/>
          <a:lstStyle/>
          <a:p>
            <a:r>
              <a:rPr lang="en-US"/>
              <a:t>Click icon to add picture</a:t>
            </a:r>
            <a:endParaRPr lang="en-US" dirty="0"/>
          </a:p>
        </p:txBody>
      </p:sp>
      <p:sp>
        <p:nvSpPr>
          <p:cNvPr id="10" name="Content Placeholder 2">
            <a:extLst>
              <a:ext uri="{FF2B5EF4-FFF2-40B4-BE49-F238E27FC236}">
                <a16:creationId xmlns:a16="http://schemas.microsoft.com/office/drawing/2014/main" id="{53AD8A25-150B-42DF-B6CC-FB1E5225D517}"/>
              </a:ext>
            </a:extLst>
          </p:cNvPr>
          <p:cNvSpPr>
            <a:spLocks noGrp="1"/>
          </p:cNvSpPr>
          <p:nvPr>
            <p:ph idx="1"/>
          </p:nvPr>
        </p:nvSpPr>
        <p:spPr>
          <a:xfrm>
            <a:off x="4520392" y="3956050"/>
            <a:ext cx="7225075" cy="1902749"/>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06992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0F9CA6-0CB1-4A9E-96E4-67800B107E21}"/>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05826FB8-73AC-4F8B-BD9C-B5E87FC9C6A9}"/>
              </a:ext>
              <a:ext uri="{C183D7F6-B498-43B3-948B-1728B52AA6E4}">
                <adec:decorative xmlns:adec="http://schemas.microsoft.com/office/drawing/2017/decorative" val="1"/>
              </a:ext>
            </a:extLst>
          </p:cNvPr>
          <p:cNvSpPr/>
          <p:nvPr userDrawn="1"/>
        </p:nvSpPr>
        <p:spPr>
          <a:xfrm>
            <a:off x="638620" y="457200"/>
            <a:ext cx="3511233" cy="9143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1">
            <a:extLst>
              <a:ext uri="{FF2B5EF4-FFF2-40B4-BE49-F238E27FC236}">
                <a16:creationId xmlns:a16="http://schemas.microsoft.com/office/drawing/2014/main" id="{D0F196A1-2430-4797-B656-A38302FAFF33}"/>
              </a:ext>
            </a:extLst>
          </p:cNvPr>
          <p:cNvSpPr>
            <a:spLocks noGrp="1"/>
          </p:cNvSpPr>
          <p:nvPr>
            <p:ph type="title"/>
          </p:nvPr>
        </p:nvSpPr>
        <p:spPr>
          <a:xfrm>
            <a:off x="609906" y="702156"/>
            <a:ext cx="3568661" cy="1188720"/>
          </a:xfrm>
        </p:spPr>
        <p:txBody>
          <a:body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F7AE5FA5-AF50-4B00-8E20-1B20A667A3BF}"/>
              </a:ext>
            </a:extLst>
          </p:cNvPr>
          <p:cNvSpPr>
            <a:spLocks noGrp="1"/>
          </p:cNvSpPr>
          <p:nvPr>
            <p:ph idx="1"/>
          </p:nvPr>
        </p:nvSpPr>
        <p:spPr>
          <a:xfrm>
            <a:off x="609906" y="2340864"/>
            <a:ext cx="3568661" cy="3634486"/>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dirty="0"/>
              <a:t>Sample Footer Text</a:t>
            </a:r>
          </a:p>
        </p:txBody>
      </p:sp>
      <p:sp>
        <p:nvSpPr>
          <p:cNvPr id="13" name="Picture Placeholder 12">
            <a:extLst>
              <a:ext uri="{FF2B5EF4-FFF2-40B4-BE49-F238E27FC236}">
                <a16:creationId xmlns:a16="http://schemas.microsoft.com/office/drawing/2014/main" id="{83237575-909D-45C0-B594-0B7A40F04B52}"/>
              </a:ext>
            </a:extLst>
          </p:cNvPr>
          <p:cNvSpPr>
            <a:spLocks noGrp="1"/>
          </p:cNvSpPr>
          <p:nvPr>
            <p:ph type="pic" sz="quarter" idx="13"/>
          </p:nvPr>
        </p:nvSpPr>
        <p:spPr>
          <a:xfrm>
            <a:off x="4657344" y="0"/>
            <a:ext cx="7534656" cy="6858000"/>
          </a:xfrm>
          <a:solidFill>
            <a:schemeClr val="accent2"/>
          </a:solidFill>
        </p:spPr>
        <p:txBody>
          <a:bodyPr/>
          <a:lstStyle/>
          <a:p>
            <a:r>
              <a:rPr lang="en-US"/>
              <a:t>Click icon to add picture</a:t>
            </a:r>
            <a:endParaRPr lang="en-US" dirty="0"/>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2254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a:extLst>
              <a:ext uri="{C183D7F6-B498-43B3-948B-1728B52AA6E4}">
                <adec:decorative xmlns:adec="http://schemas.microsoft.com/office/drawing/2017/decorative" val="1"/>
              </a:ext>
            </a:extLst>
          </p:cNvPr>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08439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Sample Footer Text</a:t>
            </a:r>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67918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07898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C183D7F6-B498-43B3-948B-1728B52AA6E4}">
                <adec:decorative xmlns:adec="http://schemas.microsoft.com/office/drawing/2017/decorative" val="1"/>
              </a:ext>
            </a:extLst>
          </p:cNvPr>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r>
              <a:rPr lang="en-US" dirty="0"/>
              <a:t>Sample Footer Text</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r>
              <a:rPr lang="en-US"/>
              <a:t>20XX</a:t>
            </a:r>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15928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pPr algn="l"/>
            <a:r>
              <a:rPr lang="en-US" dirty="0"/>
              <a:t>Sample Footer Text</a:t>
            </a:r>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16506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26BD44-2224-46FF-A4E7-9C9FFE19726B}"/>
              </a:ext>
            </a:extLst>
          </p:cNvPr>
          <p:cNvSpPr>
            <a:spLocks noGrp="1"/>
          </p:cNvSpPr>
          <p:nvPr>
            <p:ph type="title"/>
          </p:nvPr>
        </p:nvSpPr>
        <p:spPr>
          <a:xfrm>
            <a:off x="581192" y="702155"/>
            <a:ext cx="3424138" cy="1500131"/>
          </a:xfrm>
        </p:spPr>
        <p:txBody>
          <a:bodyPr/>
          <a:lstStyle>
            <a:lvl1pPr>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728249B4-F572-49E8-9B53-CB4E629EB93F}"/>
              </a:ext>
            </a:extLst>
          </p:cNvPr>
          <p:cNvSpPr>
            <a:spLocks noGrp="1"/>
          </p:cNvSpPr>
          <p:nvPr>
            <p:ph idx="1"/>
          </p:nvPr>
        </p:nvSpPr>
        <p:spPr>
          <a:xfrm>
            <a:off x="581193" y="2414788"/>
            <a:ext cx="3424138" cy="3975776"/>
          </a:xfrm>
        </p:spPr>
        <p:txBody>
          <a:bodyPr/>
          <a:lstStyle>
            <a:lvl1pPr marL="0" indent="0">
              <a:buNone/>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6C12940-675F-4BDC-8733-71FEBC2FDCCF}"/>
              </a:ext>
            </a:extLst>
          </p:cNvPr>
          <p:cNvSpPr>
            <a:spLocks noGrp="1"/>
          </p:cNvSpPr>
          <p:nvPr>
            <p:ph type="pic" sz="quarter" idx="13"/>
          </p:nvPr>
        </p:nvSpPr>
        <p:spPr>
          <a:xfrm>
            <a:off x="4242815" y="640080"/>
            <a:ext cx="3703320" cy="5751576"/>
          </a:xfrm>
          <a:solidFill>
            <a:schemeClr val="accent2"/>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63AD391F-F462-4773-B9C7-B512F55F6812}"/>
              </a:ext>
            </a:extLst>
          </p:cNvPr>
          <p:cNvSpPr>
            <a:spLocks noGrp="1"/>
          </p:cNvSpPr>
          <p:nvPr>
            <p:ph type="pic" sz="quarter" idx="14"/>
          </p:nvPr>
        </p:nvSpPr>
        <p:spPr>
          <a:xfrm>
            <a:off x="8046720" y="640080"/>
            <a:ext cx="3703320" cy="5751576"/>
          </a:xfrm>
          <a:solidFill>
            <a:schemeClr val="accent2"/>
          </a:solidFill>
        </p:spPr>
        <p:txBody>
          <a:bodyPr/>
          <a:lstStyle/>
          <a:p>
            <a:r>
              <a:rPr lang="en-US"/>
              <a:t>Click icon to add picture</a:t>
            </a:r>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8897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9CC542F-D03C-4537-9B6E-7F653B651524}"/>
              </a:ext>
            </a:extLst>
          </p:cNvPr>
          <p:cNvSpPr>
            <a:spLocks noGrp="1"/>
          </p:cNvSpPr>
          <p:nvPr>
            <p:ph type="title"/>
          </p:nvPr>
        </p:nvSpPr>
        <p:spPr>
          <a:xfrm>
            <a:off x="581192" y="730730"/>
            <a:ext cx="3475915" cy="1478341"/>
          </a:xfrm>
        </p:spPr>
        <p:txBody>
          <a:bodyPr>
            <a:normAutofit/>
          </a:bodyPr>
          <a:lstStyle/>
          <a:p>
            <a:r>
              <a:rPr lang="en-US">
                <a:solidFill>
                  <a:schemeClr val="tx2"/>
                </a:solidFill>
              </a:rPr>
              <a:t>Click to edit Master title style</a:t>
            </a:r>
            <a:endParaRPr lang="en-US" dirty="0">
              <a:solidFill>
                <a:schemeClr val="tx2"/>
              </a:solidFill>
            </a:endParaRPr>
          </a:p>
        </p:txBody>
      </p:sp>
      <p:sp>
        <p:nvSpPr>
          <p:cNvPr id="6" name="Content Placeholder 2" descr="Tag=AccentColor&#10;Flavor=Light&#10;Target=Bullets">
            <a:extLst>
              <a:ext uri="{FF2B5EF4-FFF2-40B4-BE49-F238E27FC236}">
                <a16:creationId xmlns:a16="http://schemas.microsoft.com/office/drawing/2014/main" id="{C768CCB8-0718-4D4E-8EE1-1D287550057B}"/>
              </a:ext>
            </a:extLst>
          </p:cNvPr>
          <p:cNvSpPr>
            <a:spLocks noGrp="1"/>
          </p:cNvSpPr>
          <p:nvPr>
            <p:ph idx="1"/>
          </p:nvPr>
        </p:nvSpPr>
        <p:spPr>
          <a:xfrm>
            <a:off x="581192" y="2180496"/>
            <a:ext cx="3475915" cy="3678303"/>
          </a:xfrm>
        </p:spPr>
        <p:txBody>
          <a:bodyPr>
            <a:normAutofit/>
          </a:bodyPr>
          <a:lstStyle>
            <a:lvl1pPr marL="0" indent="0">
              <a:buNone/>
              <a:defRPr/>
            </a:lvl1pPr>
          </a:lstStyle>
          <a:p>
            <a:pPr lvl="0"/>
            <a:r>
              <a:rPr lang="en-US"/>
              <a:t>Click to edit Master text styles</a:t>
            </a:r>
          </a:p>
        </p:txBody>
      </p:sp>
      <p:sp>
        <p:nvSpPr>
          <p:cNvPr id="11" name="Picture Placeholder 10">
            <a:extLst>
              <a:ext uri="{FF2B5EF4-FFF2-40B4-BE49-F238E27FC236}">
                <a16:creationId xmlns:a16="http://schemas.microsoft.com/office/drawing/2014/main" id="{5C3A8825-378F-41FE-A716-644287762A49}"/>
              </a:ext>
            </a:extLst>
          </p:cNvPr>
          <p:cNvSpPr>
            <a:spLocks noGrp="1"/>
          </p:cNvSpPr>
          <p:nvPr>
            <p:ph type="pic" sz="quarter" idx="13"/>
          </p:nvPr>
        </p:nvSpPr>
        <p:spPr>
          <a:xfrm>
            <a:off x="4241800" y="630936"/>
            <a:ext cx="7504113" cy="3520440"/>
          </a:xfrm>
          <a:solidFill>
            <a:schemeClr val="accent2"/>
          </a:solidFill>
        </p:spPr>
        <p:txBody>
          <a:bodyPr/>
          <a:lstStyle/>
          <a:p>
            <a:r>
              <a:rPr lang="en-US"/>
              <a:t>Click icon to add picture</a:t>
            </a:r>
            <a:endParaRPr lang="en-US" dirty="0"/>
          </a:p>
        </p:txBody>
      </p:sp>
      <p:sp>
        <p:nvSpPr>
          <p:cNvPr id="12" name="Picture Placeholder 10">
            <a:extLst>
              <a:ext uri="{FF2B5EF4-FFF2-40B4-BE49-F238E27FC236}">
                <a16:creationId xmlns:a16="http://schemas.microsoft.com/office/drawing/2014/main" id="{2E6B2055-B099-48CF-84C8-2AF6D5618697}"/>
              </a:ext>
            </a:extLst>
          </p:cNvPr>
          <p:cNvSpPr>
            <a:spLocks noGrp="1"/>
          </p:cNvSpPr>
          <p:nvPr>
            <p:ph type="pic" sz="quarter" idx="14"/>
          </p:nvPr>
        </p:nvSpPr>
        <p:spPr>
          <a:xfrm>
            <a:off x="4242816" y="4234252"/>
            <a:ext cx="3703320" cy="2139696"/>
          </a:xfrm>
          <a:solidFill>
            <a:schemeClr val="accent2"/>
          </a:solidFill>
        </p:spPr>
        <p:txBody>
          <a:bodyPr/>
          <a:lstStyle/>
          <a:p>
            <a:r>
              <a:rPr lang="en-US"/>
              <a:t>Click icon to add picture</a:t>
            </a:r>
            <a:endParaRPr lang="en-US" dirty="0"/>
          </a:p>
        </p:txBody>
      </p:sp>
      <p:sp>
        <p:nvSpPr>
          <p:cNvPr id="13" name="Picture Placeholder 10">
            <a:extLst>
              <a:ext uri="{FF2B5EF4-FFF2-40B4-BE49-F238E27FC236}">
                <a16:creationId xmlns:a16="http://schemas.microsoft.com/office/drawing/2014/main" id="{EED74C29-FF8A-4470-8221-FD11E7FB7D76}"/>
              </a:ext>
            </a:extLst>
          </p:cNvPr>
          <p:cNvSpPr>
            <a:spLocks noGrp="1"/>
          </p:cNvSpPr>
          <p:nvPr>
            <p:ph type="pic" sz="quarter" idx="15"/>
          </p:nvPr>
        </p:nvSpPr>
        <p:spPr>
          <a:xfrm>
            <a:off x="8046720" y="4233672"/>
            <a:ext cx="3703320" cy="2139696"/>
          </a:xfrm>
          <a:solidFill>
            <a:schemeClr val="accent2"/>
          </a:solidFill>
        </p:spPr>
        <p:txBody>
          <a:bodyPr/>
          <a:lstStyle/>
          <a:p>
            <a:r>
              <a:rPr lang="en-US"/>
              <a:t>Click icon to add picture</a:t>
            </a:r>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74943644"/>
      </p:ext>
    </p:extLst>
  </p:cSld>
  <p:clrMapOvr>
    <a:masterClrMapping/>
  </p:clrMapOvr>
  <p:extLst>
    <p:ext uri="{DCECCB84-F9BA-43D5-87BE-67443E8EF086}">
      <p15:sldGuideLst xmlns:p15="http://schemas.microsoft.com/office/powerpoint/2012/main">
        <p15:guide id="1" orient="horz"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E787D40-90B5-470E-95A2-784F1CB479C9}"/>
              </a:ext>
            </a:extLst>
          </p:cNvPr>
          <p:cNvSpPr>
            <a:spLocks noGrp="1"/>
          </p:cNvSpPr>
          <p:nvPr>
            <p:ph type="ctrTitle"/>
          </p:nvPr>
        </p:nvSpPr>
        <p:spPr>
          <a:xfrm>
            <a:off x="581191" y="4322102"/>
            <a:ext cx="10993549" cy="1153609"/>
          </a:xfrm>
        </p:spPr>
        <p:txBody>
          <a:bodyPr/>
          <a:lstStyle/>
          <a:p>
            <a:r>
              <a:rPr lang="en-US"/>
              <a:t>Click to edit Master title style</a:t>
            </a:r>
            <a:endParaRPr lang="en-US" dirty="0"/>
          </a:p>
        </p:txBody>
      </p:sp>
      <p:sp>
        <p:nvSpPr>
          <p:cNvPr id="6" name="Subtitle 2">
            <a:extLst>
              <a:ext uri="{FF2B5EF4-FFF2-40B4-BE49-F238E27FC236}">
                <a16:creationId xmlns:a16="http://schemas.microsoft.com/office/drawing/2014/main" id="{DDD90A03-8871-46F6-B527-27A279CAF3FE}"/>
              </a:ext>
            </a:extLst>
          </p:cNvPr>
          <p:cNvSpPr>
            <a:spLocks noGrp="1"/>
          </p:cNvSpPr>
          <p:nvPr>
            <p:ph type="subTitle" idx="1"/>
          </p:nvPr>
        </p:nvSpPr>
        <p:spPr>
          <a:xfrm>
            <a:off x="581194" y="5475712"/>
            <a:ext cx="10993546" cy="590321"/>
          </a:xfrm>
        </p:spPr>
        <p:txBody>
          <a:bodyPr/>
          <a:lstStyle>
            <a:lvl1pPr marL="0" indent="0">
              <a:buNone/>
              <a:defRPr/>
            </a:lvl1pPr>
          </a:lstStyle>
          <a:p>
            <a:r>
              <a:rPr lang="en-US"/>
              <a:t>Click to edit Master subtitle style</a:t>
            </a:r>
            <a:endParaRPr lang="en-US" dirty="0"/>
          </a:p>
        </p:txBody>
      </p:sp>
      <p:sp>
        <p:nvSpPr>
          <p:cNvPr id="9" name="Picture Placeholder 8">
            <a:extLst>
              <a:ext uri="{FF2B5EF4-FFF2-40B4-BE49-F238E27FC236}">
                <a16:creationId xmlns:a16="http://schemas.microsoft.com/office/drawing/2014/main" id="{18C0DC8A-3006-4A75-A9BA-FCA96D2C38A9}"/>
              </a:ext>
            </a:extLst>
          </p:cNvPr>
          <p:cNvSpPr>
            <a:spLocks noGrp="1"/>
          </p:cNvSpPr>
          <p:nvPr>
            <p:ph type="pic" sz="quarter" idx="13"/>
          </p:nvPr>
        </p:nvSpPr>
        <p:spPr>
          <a:xfrm>
            <a:off x="449580" y="603504"/>
            <a:ext cx="11292840" cy="3557016"/>
          </a:xfrm>
          <a:solidFill>
            <a:schemeClr val="accent2"/>
          </a:solidFill>
        </p:spPr>
        <p:txBody>
          <a:bodyPr/>
          <a:lstStyle/>
          <a:p>
            <a:r>
              <a:rPr lang="en-US"/>
              <a:t>Click icon to add picture</a:t>
            </a:r>
            <a:endParaRPr lang="en-US" dirty="0"/>
          </a:p>
        </p:txBody>
      </p:sp>
    </p:spTree>
    <p:extLst>
      <p:ext uri="{BB962C8B-B14F-4D97-AF65-F5344CB8AC3E}">
        <p14:creationId xmlns:p14="http://schemas.microsoft.com/office/powerpoint/2010/main" val="3518504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31520"/>
            <a:ext cx="11029616" cy="987552"/>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dirty="0"/>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66887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31520"/>
            <a:ext cx="11029616" cy="987552"/>
          </a:xfrm>
        </p:spPr>
        <p:txBody>
          <a:body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dirty="0"/>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
        <p:nvSpPr>
          <p:cNvPr id="7" name="Picture Placeholder 23">
            <a:extLst>
              <a:ext uri="{FF2B5EF4-FFF2-40B4-BE49-F238E27FC236}">
                <a16:creationId xmlns:a16="http://schemas.microsoft.com/office/drawing/2014/main" id="{3B9690E8-0AA0-453A-A2BA-3C4A02401F33}"/>
              </a:ext>
            </a:extLst>
          </p:cNvPr>
          <p:cNvSpPr>
            <a:spLocks noGrp="1"/>
          </p:cNvSpPr>
          <p:nvPr>
            <p:ph type="pic" sz="quarter" idx="13"/>
          </p:nvPr>
        </p:nvSpPr>
        <p:spPr>
          <a:xfrm>
            <a:off x="588612" y="2800318"/>
            <a:ext cx="2560320" cy="1764792"/>
          </a:xfrm>
        </p:spPr>
        <p:txBody>
          <a:bodyPr/>
          <a:lstStyle>
            <a:lvl1pPr marL="0" indent="0">
              <a:buNone/>
              <a:defRPr/>
            </a:lvl1pPr>
          </a:lstStyle>
          <a:p>
            <a:r>
              <a:rPr lang="en-US"/>
              <a:t>Click icon to add picture</a:t>
            </a:r>
          </a:p>
        </p:txBody>
      </p:sp>
      <p:sp>
        <p:nvSpPr>
          <p:cNvPr id="11" name="Text Placeholder 28">
            <a:extLst>
              <a:ext uri="{FF2B5EF4-FFF2-40B4-BE49-F238E27FC236}">
                <a16:creationId xmlns:a16="http://schemas.microsoft.com/office/drawing/2014/main" id="{97CAE430-B148-4FE1-B142-E196CFFEBAB1}"/>
              </a:ext>
            </a:extLst>
          </p:cNvPr>
          <p:cNvSpPr>
            <a:spLocks noGrp="1"/>
          </p:cNvSpPr>
          <p:nvPr>
            <p:ph type="body" sz="quarter" idx="17" hasCustomPrompt="1"/>
          </p:nvPr>
        </p:nvSpPr>
        <p:spPr>
          <a:xfrm>
            <a:off x="588612"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12" name="Text Placeholder 28">
            <a:extLst>
              <a:ext uri="{FF2B5EF4-FFF2-40B4-BE49-F238E27FC236}">
                <a16:creationId xmlns:a16="http://schemas.microsoft.com/office/drawing/2014/main" id="{F34D7C92-7171-4768-A26F-CE08A04FAAA2}"/>
              </a:ext>
            </a:extLst>
          </p:cNvPr>
          <p:cNvSpPr>
            <a:spLocks noGrp="1"/>
          </p:cNvSpPr>
          <p:nvPr>
            <p:ph type="body" sz="quarter" idx="18" hasCustomPrompt="1"/>
          </p:nvPr>
        </p:nvSpPr>
        <p:spPr>
          <a:xfrm>
            <a:off x="588612"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
        <p:nvSpPr>
          <p:cNvPr id="13" name="Picture Placeholder 23">
            <a:extLst>
              <a:ext uri="{FF2B5EF4-FFF2-40B4-BE49-F238E27FC236}">
                <a16:creationId xmlns:a16="http://schemas.microsoft.com/office/drawing/2014/main" id="{91EBE236-D9BF-46C4-8CE2-60F7CD40E76D}"/>
              </a:ext>
            </a:extLst>
          </p:cNvPr>
          <p:cNvSpPr>
            <a:spLocks noGrp="1"/>
          </p:cNvSpPr>
          <p:nvPr>
            <p:ph type="pic" sz="quarter" idx="14"/>
          </p:nvPr>
        </p:nvSpPr>
        <p:spPr>
          <a:xfrm>
            <a:off x="3413623" y="2800318"/>
            <a:ext cx="2560320" cy="1764792"/>
          </a:xfrm>
        </p:spPr>
        <p:txBody>
          <a:bodyPr/>
          <a:lstStyle>
            <a:lvl1pPr marL="0" indent="0">
              <a:buNone/>
              <a:defRPr/>
            </a:lvl1pPr>
          </a:lstStyle>
          <a:p>
            <a:r>
              <a:rPr lang="en-US"/>
              <a:t>Click icon to add picture</a:t>
            </a:r>
          </a:p>
        </p:txBody>
      </p:sp>
      <p:sp>
        <p:nvSpPr>
          <p:cNvPr id="14" name="Text Placeholder 28">
            <a:extLst>
              <a:ext uri="{FF2B5EF4-FFF2-40B4-BE49-F238E27FC236}">
                <a16:creationId xmlns:a16="http://schemas.microsoft.com/office/drawing/2014/main" id="{3755B2FB-A969-40D9-919A-8DBCA8B76552}"/>
              </a:ext>
            </a:extLst>
          </p:cNvPr>
          <p:cNvSpPr>
            <a:spLocks noGrp="1"/>
          </p:cNvSpPr>
          <p:nvPr>
            <p:ph type="body" sz="quarter" idx="19" hasCustomPrompt="1"/>
          </p:nvPr>
        </p:nvSpPr>
        <p:spPr>
          <a:xfrm>
            <a:off x="3413623"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15" name="Text Placeholder 28">
            <a:extLst>
              <a:ext uri="{FF2B5EF4-FFF2-40B4-BE49-F238E27FC236}">
                <a16:creationId xmlns:a16="http://schemas.microsoft.com/office/drawing/2014/main" id="{C047E0AE-451F-4E70-A217-3D51A5FCA8D0}"/>
              </a:ext>
            </a:extLst>
          </p:cNvPr>
          <p:cNvSpPr>
            <a:spLocks noGrp="1"/>
          </p:cNvSpPr>
          <p:nvPr>
            <p:ph type="body" sz="quarter" idx="20" hasCustomPrompt="1"/>
          </p:nvPr>
        </p:nvSpPr>
        <p:spPr>
          <a:xfrm>
            <a:off x="3413623"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
        <p:nvSpPr>
          <p:cNvPr id="16" name="Picture Placeholder 23">
            <a:extLst>
              <a:ext uri="{FF2B5EF4-FFF2-40B4-BE49-F238E27FC236}">
                <a16:creationId xmlns:a16="http://schemas.microsoft.com/office/drawing/2014/main" id="{92DC936D-218B-4AB2-A141-83C839EE378E}"/>
              </a:ext>
            </a:extLst>
          </p:cNvPr>
          <p:cNvSpPr>
            <a:spLocks noGrp="1"/>
          </p:cNvSpPr>
          <p:nvPr>
            <p:ph type="pic" sz="quarter" idx="15"/>
          </p:nvPr>
        </p:nvSpPr>
        <p:spPr>
          <a:xfrm>
            <a:off x="6224179" y="2800318"/>
            <a:ext cx="2560320" cy="1764792"/>
          </a:xfrm>
        </p:spPr>
        <p:txBody>
          <a:bodyPr/>
          <a:lstStyle>
            <a:lvl1pPr marL="0" indent="0">
              <a:buNone/>
              <a:defRPr/>
            </a:lvl1pPr>
          </a:lstStyle>
          <a:p>
            <a:r>
              <a:rPr lang="en-US"/>
              <a:t>Click icon to add picture</a:t>
            </a:r>
          </a:p>
        </p:txBody>
      </p:sp>
      <p:sp>
        <p:nvSpPr>
          <p:cNvPr id="17" name="Text Placeholder 28">
            <a:extLst>
              <a:ext uri="{FF2B5EF4-FFF2-40B4-BE49-F238E27FC236}">
                <a16:creationId xmlns:a16="http://schemas.microsoft.com/office/drawing/2014/main" id="{5085FD65-394A-47FA-BF7A-013D84C8706A}"/>
              </a:ext>
            </a:extLst>
          </p:cNvPr>
          <p:cNvSpPr>
            <a:spLocks noGrp="1"/>
          </p:cNvSpPr>
          <p:nvPr>
            <p:ph type="body" sz="quarter" idx="21" hasCustomPrompt="1"/>
          </p:nvPr>
        </p:nvSpPr>
        <p:spPr>
          <a:xfrm>
            <a:off x="6224179"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18" name="Text Placeholder 28">
            <a:extLst>
              <a:ext uri="{FF2B5EF4-FFF2-40B4-BE49-F238E27FC236}">
                <a16:creationId xmlns:a16="http://schemas.microsoft.com/office/drawing/2014/main" id="{23417874-DD14-461C-B278-0DE8032D272B}"/>
              </a:ext>
            </a:extLst>
          </p:cNvPr>
          <p:cNvSpPr>
            <a:spLocks noGrp="1"/>
          </p:cNvSpPr>
          <p:nvPr>
            <p:ph type="body" sz="quarter" idx="22" hasCustomPrompt="1"/>
          </p:nvPr>
        </p:nvSpPr>
        <p:spPr>
          <a:xfrm>
            <a:off x="6224179"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
        <p:nvSpPr>
          <p:cNvPr id="19" name="Picture Placeholder 23">
            <a:extLst>
              <a:ext uri="{FF2B5EF4-FFF2-40B4-BE49-F238E27FC236}">
                <a16:creationId xmlns:a16="http://schemas.microsoft.com/office/drawing/2014/main" id="{A8685BFC-DF7F-4414-8D3E-652C9EF13554}"/>
              </a:ext>
            </a:extLst>
          </p:cNvPr>
          <p:cNvSpPr>
            <a:spLocks noGrp="1"/>
          </p:cNvSpPr>
          <p:nvPr>
            <p:ph type="pic" sz="quarter" idx="16"/>
          </p:nvPr>
        </p:nvSpPr>
        <p:spPr>
          <a:xfrm>
            <a:off x="9028350" y="2801105"/>
            <a:ext cx="2560320" cy="1764792"/>
          </a:xfrm>
        </p:spPr>
        <p:txBody>
          <a:bodyPr/>
          <a:lstStyle>
            <a:lvl1pPr marL="0" indent="0">
              <a:buNone/>
              <a:defRPr/>
            </a:lvl1pPr>
          </a:lstStyle>
          <a:p>
            <a:r>
              <a:rPr lang="en-US"/>
              <a:t>Click icon to add picture</a:t>
            </a:r>
          </a:p>
        </p:txBody>
      </p:sp>
      <p:sp>
        <p:nvSpPr>
          <p:cNvPr id="20" name="Text Placeholder 28">
            <a:extLst>
              <a:ext uri="{FF2B5EF4-FFF2-40B4-BE49-F238E27FC236}">
                <a16:creationId xmlns:a16="http://schemas.microsoft.com/office/drawing/2014/main" id="{801A82CD-E0FD-4C28-B287-439356FAE8D1}"/>
              </a:ext>
            </a:extLst>
          </p:cNvPr>
          <p:cNvSpPr>
            <a:spLocks noGrp="1"/>
          </p:cNvSpPr>
          <p:nvPr>
            <p:ph type="body" sz="quarter" idx="23" hasCustomPrompt="1"/>
          </p:nvPr>
        </p:nvSpPr>
        <p:spPr>
          <a:xfrm>
            <a:off x="9028350"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21" name="Text Placeholder 28">
            <a:extLst>
              <a:ext uri="{FF2B5EF4-FFF2-40B4-BE49-F238E27FC236}">
                <a16:creationId xmlns:a16="http://schemas.microsoft.com/office/drawing/2014/main" id="{C1ACEAC1-C62C-4024-9525-268AB724274D}"/>
              </a:ext>
            </a:extLst>
          </p:cNvPr>
          <p:cNvSpPr>
            <a:spLocks noGrp="1"/>
          </p:cNvSpPr>
          <p:nvPr>
            <p:ph type="body" sz="quarter" idx="24" hasCustomPrompt="1"/>
          </p:nvPr>
        </p:nvSpPr>
        <p:spPr>
          <a:xfrm>
            <a:off x="9028350"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Tree>
    <p:extLst>
      <p:ext uri="{BB962C8B-B14F-4D97-AF65-F5344CB8AC3E}">
        <p14:creationId xmlns:p14="http://schemas.microsoft.com/office/powerpoint/2010/main" val="1327585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AD7E45-24A5-4020-858E-57CFA0955730}"/>
              </a:ext>
            </a:extLst>
          </p:cNvPr>
          <p:cNvSpPr>
            <a:spLocks noGrp="1"/>
          </p:cNvSpPr>
          <p:nvPr>
            <p:ph type="ctrTitle"/>
          </p:nvPr>
        </p:nvSpPr>
        <p:spPr>
          <a:xfrm>
            <a:off x="581191" y="1020431"/>
            <a:ext cx="10993549" cy="1475013"/>
          </a:xfrm>
        </p:spPr>
        <p:txBody>
          <a:bodyPr/>
          <a:lstStyle/>
          <a:p>
            <a:r>
              <a:rPr lang="en-US"/>
              <a:t>Click to edit Master title style</a:t>
            </a:r>
            <a:endParaRPr lang="en-US" dirty="0"/>
          </a:p>
        </p:txBody>
      </p:sp>
      <p:sp>
        <p:nvSpPr>
          <p:cNvPr id="6" name="Subtitle 2">
            <a:extLst>
              <a:ext uri="{FF2B5EF4-FFF2-40B4-BE49-F238E27FC236}">
                <a16:creationId xmlns:a16="http://schemas.microsoft.com/office/drawing/2014/main" id="{9C213B6D-04F4-4E9D-AD86-E50884CB4CB3}"/>
              </a:ext>
            </a:extLst>
          </p:cNvPr>
          <p:cNvSpPr>
            <a:spLocks noGrp="1"/>
          </p:cNvSpPr>
          <p:nvPr>
            <p:ph type="subTitle" idx="1"/>
          </p:nvPr>
        </p:nvSpPr>
        <p:spPr>
          <a:xfrm>
            <a:off x="581194" y="2495445"/>
            <a:ext cx="10993546" cy="468233"/>
          </a:xfrm>
        </p:spPr>
        <p:txBody>
          <a:bodyPr/>
          <a:lstStyle>
            <a:lvl1pPr marL="0" indent="0">
              <a:buNone/>
              <a:defRPr/>
            </a:lvl1pPr>
          </a:lstStyle>
          <a:p>
            <a:r>
              <a:rPr lang="en-US"/>
              <a:t>Click to edit Master subtitle style</a:t>
            </a:r>
            <a:endParaRPr lang="en-US" dirty="0"/>
          </a:p>
        </p:txBody>
      </p:sp>
      <p:sp>
        <p:nvSpPr>
          <p:cNvPr id="10" name="Picture Placeholder 9">
            <a:extLst>
              <a:ext uri="{FF2B5EF4-FFF2-40B4-BE49-F238E27FC236}">
                <a16:creationId xmlns:a16="http://schemas.microsoft.com/office/drawing/2014/main" id="{52DB8B62-62C2-4723-85AF-F5D87B489A63}"/>
              </a:ext>
            </a:extLst>
          </p:cNvPr>
          <p:cNvSpPr>
            <a:spLocks noGrp="1"/>
          </p:cNvSpPr>
          <p:nvPr>
            <p:ph type="pic" sz="quarter" idx="13"/>
          </p:nvPr>
        </p:nvSpPr>
        <p:spPr>
          <a:xfrm>
            <a:off x="448056" y="3081528"/>
            <a:ext cx="5486400" cy="3310128"/>
          </a:xfrm>
          <a:solidFill>
            <a:schemeClr val="accent2"/>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D1329640-D9D1-44D4-8E40-04E753A2B826}"/>
              </a:ext>
            </a:extLst>
          </p:cNvPr>
          <p:cNvSpPr>
            <a:spLocks noGrp="1"/>
          </p:cNvSpPr>
          <p:nvPr>
            <p:ph type="pic" sz="quarter" idx="14"/>
          </p:nvPr>
        </p:nvSpPr>
        <p:spPr>
          <a:xfrm>
            <a:off x="6254496" y="3081528"/>
            <a:ext cx="5486400" cy="3310128"/>
          </a:xfrm>
          <a:solidFill>
            <a:schemeClr val="accent2"/>
          </a:solidFill>
        </p:spPr>
        <p:txBody>
          <a:bodyPr/>
          <a:lstStyle/>
          <a:p>
            <a:r>
              <a:rPr lang="en-US"/>
              <a:t>Click icon to add picture</a:t>
            </a:r>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57857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15" name="SmartArt Placeholder 14">
            <a:extLst>
              <a:ext uri="{FF2B5EF4-FFF2-40B4-BE49-F238E27FC236}">
                <a16:creationId xmlns:a16="http://schemas.microsoft.com/office/drawing/2014/main" id="{1A07AFA2-B97F-4965-B3E3-0399F8696B92}"/>
              </a:ext>
            </a:extLst>
          </p:cNvPr>
          <p:cNvSpPr>
            <a:spLocks noGrp="1"/>
          </p:cNvSpPr>
          <p:nvPr>
            <p:ph type="dgm" sz="quarter" idx="13"/>
          </p:nvPr>
        </p:nvSpPr>
        <p:spPr>
          <a:xfrm>
            <a:off x="576263" y="2290762"/>
            <a:ext cx="2286000" cy="2514600"/>
          </a:xfrm>
          <a:solidFill>
            <a:schemeClr val="accent2"/>
          </a:solidFill>
        </p:spPr>
        <p:txBody>
          <a:bodyPr/>
          <a:lstStyle/>
          <a:p>
            <a:r>
              <a:rPr lang="en-US"/>
              <a:t>Click icon to add SmartArt graphic</a:t>
            </a:r>
            <a:endParaRPr lang="en-US" dirty="0"/>
          </a:p>
        </p:txBody>
      </p:sp>
      <p:sp>
        <p:nvSpPr>
          <p:cNvPr id="16" name="SmartArt Placeholder 14">
            <a:extLst>
              <a:ext uri="{FF2B5EF4-FFF2-40B4-BE49-F238E27FC236}">
                <a16:creationId xmlns:a16="http://schemas.microsoft.com/office/drawing/2014/main" id="{FBD83F25-25EA-4FCB-9180-B7567885BE7A}"/>
              </a:ext>
            </a:extLst>
          </p:cNvPr>
          <p:cNvSpPr>
            <a:spLocks noGrp="1"/>
          </p:cNvSpPr>
          <p:nvPr>
            <p:ph type="dgm" sz="quarter" idx="14"/>
          </p:nvPr>
        </p:nvSpPr>
        <p:spPr>
          <a:xfrm>
            <a:off x="3486759" y="2290762"/>
            <a:ext cx="2286000" cy="2514600"/>
          </a:xfrm>
          <a:solidFill>
            <a:schemeClr val="accent2"/>
          </a:solidFill>
        </p:spPr>
        <p:txBody>
          <a:bodyPr/>
          <a:lstStyle/>
          <a:p>
            <a:r>
              <a:rPr lang="en-US"/>
              <a:t>Click icon to add SmartArt graphic</a:t>
            </a:r>
            <a:endParaRPr lang="en-US" dirty="0"/>
          </a:p>
        </p:txBody>
      </p:sp>
      <p:sp>
        <p:nvSpPr>
          <p:cNvPr id="17" name="SmartArt Placeholder 14">
            <a:extLst>
              <a:ext uri="{FF2B5EF4-FFF2-40B4-BE49-F238E27FC236}">
                <a16:creationId xmlns:a16="http://schemas.microsoft.com/office/drawing/2014/main" id="{C19AF1FD-578A-4AC1-8006-BF395C098188}"/>
              </a:ext>
            </a:extLst>
          </p:cNvPr>
          <p:cNvSpPr>
            <a:spLocks noGrp="1"/>
          </p:cNvSpPr>
          <p:nvPr>
            <p:ph type="dgm" sz="quarter" idx="15"/>
          </p:nvPr>
        </p:nvSpPr>
        <p:spPr>
          <a:xfrm>
            <a:off x="6397255" y="2290762"/>
            <a:ext cx="2286000" cy="2514600"/>
          </a:xfrm>
          <a:solidFill>
            <a:schemeClr val="accent2"/>
          </a:solidFill>
        </p:spPr>
        <p:txBody>
          <a:bodyPr/>
          <a:lstStyle/>
          <a:p>
            <a:r>
              <a:rPr lang="en-US"/>
              <a:t>Click icon to add SmartArt graphic</a:t>
            </a:r>
            <a:endParaRPr lang="en-US" dirty="0"/>
          </a:p>
        </p:txBody>
      </p:sp>
      <p:sp>
        <p:nvSpPr>
          <p:cNvPr id="18" name="SmartArt Placeholder 14">
            <a:extLst>
              <a:ext uri="{FF2B5EF4-FFF2-40B4-BE49-F238E27FC236}">
                <a16:creationId xmlns:a16="http://schemas.microsoft.com/office/drawing/2014/main" id="{A30FAB41-D651-4537-9674-A090F9541E38}"/>
              </a:ext>
            </a:extLst>
          </p:cNvPr>
          <p:cNvSpPr>
            <a:spLocks noGrp="1"/>
          </p:cNvSpPr>
          <p:nvPr>
            <p:ph type="dgm" sz="quarter" idx="16"/>
          </p:nvPr>
        </p:nvSpPr>
        <p:spPr>
          <a:xfrm>
            <a:off x="9307750" y="2290762"/>
            <a:ext cx="2286000" cy="2514600"/>
          </a:xfrm>
          <a:solidFill>
            <a:schemeClr val="accent2"/>
          </a:solidFill>
        </p:spPr>
        <p:txBody>
          <a:bodyPr/>
          <a:lstStyle/>
          <a:p>
            <a:r>
              <a:rPr lang="en-US"/>
              <a:t>Click icon to add SmartArt graphic</a:t>
            </a:r>
            <a:endParaRPr lang="en-US" dirty="0"/>
          </a:p>
        </p:txBody>
      </p:sp>
      <p:sp>
        <p:nvSpPr>
          <p:cNvPr id="20" name="Text Placeholder 19">
            <a:extLst>
              <a:ext uri="{FF2B5EF4-FFF2-40B4-BE49-F238E27FC236}">
                <a16:creationId xmlns:a16="http://schemas.microsoft.com/office/drawing/2014/main" id="{6FF70985-87A5-4813-BB21-CD79732947F5}"/>
              </a:ext>
            </a:extLst>
          </p:cNvPr>
          <p:cNvSpPr>
            <a:spLocks noGrp="1"/>
          </p:cNvSpPr>
          <p:nvPr>
            <p:ph type="body" sz="quarter" idx="17" hasCustomPrompt="1"/>
          </p:nvPr>
        </p:nvSpPr>
        <p:spPr>
          <a:xfrm>
            <a:off x="576263"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2" name="Text Placeholder 21">
            <a:extLst>
              <a:ext uri="{FF2B5EF4-FFF2-40B4-BE49-F238E27FC236}">
                <a16:creationId xmlns:a16="http://schemas.microsoft.com/office/drawing/2014/main" id="{8F30C930-1919-4A13-98BD-6CB6119CC11A}"/>
              </a:ext>
            </a:extLst>
          </p:cNvPr>
          <p:cNvSpPr>
            <a:spLocks noGrp="1"/>
          </p:cNvSpPr>
          <p:nvPr>
            <p:ph type="body" sz="quarter" idx="18" hasCustomPrompt="1"/>
          </p:nvPr>
        </p:nvSpPr>
        <p:spPr>
          <a:xfrm>
            <a:off x="575894"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23" name="Text Placeholder 19">
            <a:extLst>
              <a:ext uri="{FF2B5EF4-FFF2-40B4-BE49-F238E27FC236}">
                <a16:creationId xmlns:a16="http://schemas.microsoft.com/office/drawing/2014/main" id="{6E4126AC-7681-4156-8274-2A6414894394}"/>
              </a:ext>
            </a:extLst>
          </p:cNvPr>
          <p:cNvSpPr>
            <a:spLocks noGrp="1"/>
          </p:cNvSpPr>
          <p:nvPr>
            <p:ph type="body" sz="quarter" idx="19" hasCustomPrompt="1"/>
          </p:nvPr>
        </p:nvSpPr>
        <p:spPr>
          <a:xfrm>
            <a:off x="3487128"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4" name="Text Placeholder 21">
            <a:extLst>
              <a:ext uri="{FF2B5EF4-FFF2-40B4-BE49-F238E27FC236}">
                <a16:creationId xmlns:a16="http://schemas.microsoft.com/office/drawing/2014/main" id="{D03485ED-1755-41FA-942B-ED95B3913DBF}"/>
              </a:ext>
            </a:extLst>
          </p:cNvPr>
          <p:cNvSpPr>
            <a:spLocks noGrp="1"/>
          </p:cNvSpPr>
          <p:nvPr>
            <p:ph type="body" sz="quarter" idx="20" hasCustomPrompt="1"/>
          </p:nvPr>
        </p:nvSpPr>
        <p:spPr>
          <a:xfrm>
            <a:off x="3486759"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25" name="Text Placeholder 19">
            <a:extLst>
              <a:ext uri="{FF2B5EF4-FFF2-40B4-BE49-F238E27FC236}">
                <a16:creationId xmlns:a16="http://schemas.microsoft.com/office/drawing/2014/main" id="{42AFEFC9-586E-4B97-AD51-F02AC6AC6A60}"/>
              </a:ext>
            </a:extLst>
          </p:cNvPr>
          <p:cNvSpPr>
            <a:spLocks noGrp="1"/>
          </p:cNvSpPr>
          <p:nvPr>
            <p:ph type="body" sz="quarter" idx="21" hasCustomPrompt="1"/>
          </p:nvPr>
        </p:nvSpPr>
        <p:spPr>
          <a:xfrm>
            <a:off x="6397624"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6" name="Text Placeholder 21">
            <a:extLst>
              <a:ext uri="{FF2B5EF4-FFF2-40B4-BE49-F238E27FC236}">
                <a16:creationId xmlns:a16="http://schemas.microsoft.com/office/drawing/2014/main" id="{E94B1769-BE23-4EBA-A0DA-9A01476DAC50}"/>
              </a:ext>
            </a:extLst>
          </p:cNvPr>
          <p:cNvSpPr>
            <a:spLocks noGrp="1"/>
          </p:cNvSpPr>
          <p:nvPr>
            <p:ph type="body" sz="quarter" idx="22" hasCustomPrompt="1"/>
          </p:nvPr>
        </p:nvSpPr>
        <p:spPr>
          <a:xfrm>
            <a:off x="6397255"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27" name="Text Placeholder 19">
            <a:extLst>
              <a:ext uri="{FF2B5EF4-FFF2-40B4-BE49-F238E27FC236}">
                <a16:creationId xmlns:a16="http://schemas.microsoft.com/office/drawing/2014/main" id="{9A7362AB-6137-4C5C-9219-392C3875AD9B}"/>
              </a:ext>
            </a:extLst>
          </p:cNvPr>
          <p:cNvSpPr>
            <a:spLocks noGrp="1"/>
          </p:cNvSpPr>
          <p:nvPr>
            <p:ph type="body" sz="quarter" idx="23" hasCustomPrompt="1"/>
          </p:nvPr>
        </p:nvSpPr>
        <p:spPr>
          <a:xfrm>
            <a:off x="9308119" y="4957131"/>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8" name="Text Placeholder 21">
            <a:extLst>
              <a:ext uri="{FF2B5EF4-FFF2-40B4-BE49-F238E27FC236}">
                <a16:creationId xmlns:a16="http://schemas.microsoft.com/office/drawing/2014/main" id="{DA6F45F2-E17A-4027-AAA9-B9B703C26A2F}"/>
              </a:ext>
            </a:extLst>
          </p:cNvPr>
          <p:cNvSpPr>
            <a:spLocks noGrp="1"/>
          </p:cNvSpPr>
          <p:nvPr>
            <p:ph type="body" sz="quarter" idx="24" hasCustomPrompt="1"/>
          </p:nvPr>
        </p:nvSpPr>
        <p:spPr>
          <a:xfrm>
            <a:off x="9307750" y="5461004"/>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4" name="Footer Placeholder 3"/>
          <p:cNvSpPr>
            <a:spLocks noGrp="1"/>
          </p:cNvSpPr>
          <p:nvPr>
            <p:ph type="ftr" sz="quarter" idx="11"/>
          </p:nvPr>
        </p:nvSpPr>
        <p:spPr/>
        <p:txBody>
          <a:bodyPr/>
          <a:lstStyle/>
          <a:p>
            <a:r>
              <a:rPr lang="en-US" dirty="0"/>
              <a:t>Sample Footer Text</a:t>
            </a:r>
          </a:p>
        </p:txBody>
      </p:sp>
      <p:sp>
        <p:nvSpPr>
          <p:cNvPr id="3" name="Date Placeholder 2"/>
          <p:cNvSpPr>
            <a:spLocks noGrp="1"/>
          </p:cNvSpPr>
          <p:nvPr>
            <p:ph type="dt" sz="half" idx="10"/>
          </p:nvPr>
        </p:nvSpPr>
        <p:spPr/>
        <p:txBody>
          <a:bodyPr/>
          <a:lstStyle/>
          <a:p>
            <a:r>
              <a:rPr lang="en-US"/>
              <a:t>20XX</a:t>
            </a:r>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9263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r>
              <a:rPr lang="en-US" dirty="0"/>
              <a:t>Sample Footer Text</a:t>
            </a:r>
          </a:p>
        </p:txBody>
      </p:sp>
      <p:sp>
        <p:nvSpPr>
          <p:cNvPr id="7" name="Date Placeholder 6"/>
          <p:cNvSpPr>
            <a:spLocks noGrp="1"/>
          </p:cNvSpPr>
          <p:nvPr>
            <p:ph type="dt" sz="half" idx="10"/>
          </p:nvPr>
        </p:nvSpPr>
        <p:spPr/>
        <p:txBody>
          <a:bodyPr/>
          <a:lstStyle/>
          <a:p>
            <a:r>
              <a:rPr lang="en-US"/>
              <a:t>20XX</a:t>
            </a:r>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14280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DA78C165-B12A-4B46-AC7E-8E730F42CBBA}"/>
              </a:ext>
            </a:extLst>
          </p:cNvPr>
          <p:cNvCxnSpPr>
            <a:cxnSpLocks/>
          </p:cNvCxnSpPr>
          <p:nvPr userDrawn="1"/>
        </p:nvCxnSpPr>
        <p:spPr>
          <a:xfrm>
            <a:off x="4241830" y="495574"/>
            <a:ext cx="3703320" cy="0"/>
          </a:xfrm>
          <a:prstGeom prst="line">
            <a:avLst/>
          </a:prstGeom>
          <a:ln w="82550" cap="flat">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5F2DE1-F272-49DD-84C1-C2FB82B723E3}"/>
              </a:ext>
            </a:extLst>
          </p:cNvPr>
          <p:cNvCxnSpPr>
            <a:cxnSpLocks/>
          </p:cNvCxnSpPr>
          <p:nvPr userDrawn="1"/>
        </p:nvCxnSpPr>
        <p:spPr>
          <a:xfrm>
            <a:off x="8042147" y="495574"/>
            <a:ext cx="3703320" cy="0"/>
          </a:xfrm>
          <a:prstGeom prst="line">
            <a:avLst/>
          </a:prstGeom>
          <a:ln w="82550" cap="flat">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20BB053-86D6-405E-A719-7B6EF23E7207}"/>
              </a:ext>
            </a:extLst>
          </p:cNvPr>
          <p:cNvCxnSpPr>
            <a:cxnSpLocks/>
          </p:cNvCxnSpPr>
          <p:nvPr userDrawn="1"/>
        </p:nvCxnSpPr>
        <p:spPr>
          <a:xfrm>
            <a:off x="437009" y="495574"/>
            <a:ext cx="3703320" cy="0"/>
          </a:xfrm>
          <a:prstGeom prst="line">
            <a:avLst/>
          </a:prstGeom>
          <a:ln w="82550" cap="flat">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r>
              <a:rPr lang="en-US"/>
              <a:t>20XX</a:t>
            </a:r>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r>
              <a:rPr lang="en-US" dirty="0"/>
              <a:t>Sample Footer Text</a:t>
            </a:r>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217929212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7" r:id="rId3"/>
    <p:sldLayoutId id="2147483780" r:id="rId4"/>
    <p:sldLayoutId id="2147483764" r:id="rId5"/>
    <p:sldLayoutId id="2147483785" r:id="rId6"/>
    <p:sldLayoutId id="2147483783" r:id="rId7"/>
    <p:sldLayoutId id="2147483784" r:id="rId8"/>
    <p:sldLayoutId id="2147483767" r:id="rId9"/>
    <p:sldLayoutId id="2147483782" r:id="rId10"/>
    <p:sldLayoutId id="2147483778" r:id="rId11"/>
    <p:sldLayoutId id="2147483779" r:id="rId12"/>
    <p:sldLayoutId id="2147483765" r:id="rId13"/>
    <p:sldLayoutId id="2147483766" r:id="rId14"/>
    <p:sldLayoutId id="2147483769" r:id="rId15"/>
    <p:sldLayoutId id="2147483770" r:id="rId16"/>
    <p:sldLayoutId id="2147483771" r:id="rId17"/>
  </p:sldLayoutIdLst>
  <p:hf hdr="0" dt="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customXml" Target="../ink/ink3.xml"/><Relationship Id="rId7" Type="http://schemas.openxmlformats.org/officeDocument/2006/relationships/customXml" Target="../ink/ink5.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customXml" Target="../ink/ink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customXml" Target="../ink/ink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59453A-78E9-42AE-AE23-C9D218CBC378}"/>
              </a:ext>
            </a:extLst>
          </p:cNvPr>
          <p:cNvSpPr>
            <a:spLocks noGrp="1"/>
          </p:cNvSpPr>
          <p:nvPr>
            <p:ph type="ctrTitle"/>
          </p:nvPr>
        </p:nvSpPr>
        <p:spPr>
          <a:xfrm>
            <a:off x="581191" y="466344"/>
            <a:ext cx="10993549" cy="1499616"/>
          </a:xfrm>
        </p:spPr>
        <p:txBody>
          <a:bodyPr/>
          <a:lstStyle/>
          <a:p>
            <a:pPr algn="ctr"/>
            <a:r>
              <a:rPr lang="en-US"/>
              <a:t>Navigating SmartCare pro </a:t>
            </a:r>
            <a:br>
              <a:rPr lang="en-US"/>
            </a:br>
            <a:r>
              <a:rPr lang="en-US"/>
              <a:t>job aid</a:t>
            </a:r>
            <a:endParaRPr lang="en-US" dirty="0"/>
          </a:p>
        </p:txBody>
      </p:sp>
      <p:pic>
        <p:nvPicPr>
          <p:cNvPr id="12" name="Picture Placeholder 11" descr="A computer with a screen on&#10;&#10;Description automatically generated">
            <a:extLst>
              <a:ext uri="{FF2B5EF4-FFF2-40B4-BE49-F238E27FC236}">
                <a16:creationId xmlns:a16="http://schemas.microsoft.com/office/drawing/2014/main" id="{DC043366-7097-DFBB-CE8B-CA8AF12B8404}"/>
              </a:ext>
            </a:extLst>
          </p:cNvPr>
          <p:cNvPicPr>
            <a:picLocks noGrp="1" noChangeAspect="1"/>
          </p:cNvPicPr>
          <p:nvPr>
            <p:ph type="pic" sz="quarter" idx="13"/>
          </p:nvPr>
        </p:nvPicPr>
        <p:blipFill>
          <a:blip r:embed="rId2"/>
          <a:srcRect t="23886" b="23886"/>
          <a:stretch>
            <a:fillRect/>
          </a:stretch>
        </p:blipFill>
        <p:spPr/>
      </p:pic>
    </p:spTree>
    <p:extLst>
      <p:ext uri="{BB962C8B-B14F-4D97-AF65-F5344CB8AC3E}">
        <p14:creationId xmlns:p14="http://schemas.microsoft.com/office/powerpoint/2010/main" val="1039759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310CC-A561-A22F-E8C8-6FD99662B6E2}"/>
              </a:ext>
            </a:extLst>
          </p:cNvPr>
          <p:cNvSpPr>
            <a:spLocks noGrp="1"/>
          </p:cNvSpPr>
          <p:nvPr>
            <p:ph type="title"/>
          </p:nvPr>
        </p:nvSpPr>
        <p:spPr>
          <a:xfrm>
            <a:off x="412516" y="-224827"/>
            <a:ext cx="3424138" cy="1500131"/>
          </a:xfrm>
        </p:spPr>
        <p:txBody>
          <a:bodyPr/>
          <a:lstStyle/>
          <a:p>
            <a:r>
              <a:rPr lang="en-US" dirty="0"/>
              <a:t>Step 6</a:t>
            </a:r>
          </a:p>
        </p:txBody>
      </p:sp>
      <p:sp>
        <p:nvSpPr>
          <p:cNvPr id="3" name="Content Placeholder 2">
            <a:extLst>
              <a:ext uri="{FF2B5EF4-FFF2-40B4-BE49-F238E27FC236}">
                <a16:creationId xmlns:a16="http://schemas.microsoft.com/office/drawing/2014/main" id="{65B41345-E004-E2B2-744E-E3ADC018DC44}"/>
              </a:ext>
            </a:extLst>
          </p:cNvPr>
          <p:cNvSpPr>
            <a:spLocks noGrp="1"/>
          </p:cNvSpPr>
          <p:nvPr>
            <p:ph idx="1"/>
          </p:nvPr>
        </p:nvSpPr>
        <p:spPr>
          <a:xfrm>
            <a:off x="332618" y="1735285"/>
            <a:ext cx="2659157" cy="3975776"/>
          </a:xfrm>
        </p:spPr>
        <p:txBody>
          <a:bodyPr/>
          <a:lstStyle/>
          <a:p>
            <a:r>
              <a:rPr lang="en-US" dirty="0"/>
              <a:t>Dr. </a:t>
            </a:r>
            <a:r>
              <a:rPr lang="en-US" dirty="0" err="1"/>
              <a:t>Moono</a:t>
            </a:r>
            <a:r>
              <a:rPr lang="en-US" dirty="0"/>
              <a:t> can  also manage clients based on how critically they need care; Green is for stable clients, orange for clients who need urgent medical attention and red for clients who need immediate medical attention</a:t>
            </a:r>
          </a:p>
          <a:p>
            <a:endParaRPr lang="en-US" dirty="0"/>
          </a:p>
        </p:txBody>
      </p:sp>
      <p:sp>
        <p:nvSpPr>
          <p:cNvPr id="7" name="Slide Number Placeholder 6">
            <a:extLst>
              <a:ext uri="{FF2B5EF4-FFF2-40B4-BE49-F238E27FC236}">
                <a16:creationId xmlns:a16="http://schemas.microsoft.com/office/drawing/2014/main" id="{AAC306F6-1E47-A771-3A2E-2EF0DFD65EE9}"/>
              </a:ext>
            </a:extLst>
          </p:cNvPr>
          <p:cNvSpPr>
            <a:spLocks noGrp="1"/>
          </p:cNvSpPr>
          <p:nvPr>
            <p:ph type="sldNum" sz="quarter" idx="12"/>
          </p:nvPr>
        </p:nvSpPr>
        <p:spPr/>
        <p:txBody>
          <a:bodyPr/>
          <a:lstStyle/>
          <a:p>
            <a:fld id="{3A98EE3D-8CD1-4C3F-BD1C-C98C9596463C}" type="slidenum">
              <a:rPr lang="en-US" smtClean="0"/>
              <a:t>10</a:t>
            </a:fld>
            <a:endParaRPr lang="en-US" dirty="0"/>
          </a:p>
        </p:txBody>
      </p:sp>
      <p:pic>
        <p:nvPicPr>
          <p:cNvPr id="12" name="Picture 11" descr="A screenshot of a computer&#10;&#10;Description automatically generated">
            <a:extLst>
              <a:ext uri="{FF2B5EF4-FFF2-40B4-BE49-F238E27FC236}">
                <a16:creationId xmlns:a16="http://schemas.microsoft.com/office/drawing/2014/main" id="{7BBA6521-6F56-9E46-30E4-0CF617B6E8B2}"/>
              </a:ext>
            </a:extLst>
          </p:cNvPr>
          <p:cNvPicPr>
            <a:picLocks noChangeAspect="1"/>
          </p:cNvPicPr>
          <p:nvPr/>
        </p:nvPicPr>
        <p:blipFill rotWithShape="1">
          <a:blip r:embed="rId2"/>
          <a:srcRect l="2258" t="6422" r="2482" b="2483"/>
          <a:stretch/>
        </p:blipFill>
        <p:spPr>
          <a:xfrm>
            <a:off x="3291250" y="2254929"/>
            <a:ext cx="3746377" cy="2015231"/>
          </a:xfrm>
          <a:prstGeom prst="rect">
            <a:avLst/>
          </a:prstGeom>
          <a:ln>
            <a:solidFill>
              <a:schemeClr val="tx1">
                <a:lumMod val="95000"/>
                <a:lumOff val="5000"/>
              </a:schemeClr>
            </a:solidFill>
          </a:ln>
        </p:spPr>
      </p:pic>
      <p:pic>
        <p:nvPicPr>
          <p:cNvPr id="14" name="Picture 13" descr="A screenshot of a computer&#10;&#10;Description automatically generated">
            <a:extLst>
              <a:ext uri="{FF2B5EF4-FFF2-40B4-BE49-F238E27FC236}">
                <a16:creationId xmlns:a16="http://schemas.microsoft.com/office/drawing/2014/main" id="{E72FCB77-0EC3-2B4B-22E3-DBBB405DD50D}"/>
              </a:ext>
            </a:extLst>
          </p:cNvPr>
          <p:cNvPicPr>
            <a:picLocks noChangeAspect="1"/>
          </p:cNvPicPr>
          <p:nvPr/>
        </p:nvPicPr>
        <p:blipFill rotWithShape="1">
          <a:blip r:embed="rId3"/>
          <a:srcRect t="5975" r="2149" b="7464"/>
          <a:stretch/>
        </p:blipFill>
        <p:spPr>
          <a:xfrm>
            <a:off x="7230916" y="727669"/>
            <a:ext cx="3853639" cy="2015231"/>
          </a:xfrm>
          <a:prstGeom prst="rect">
            <a:avLst/>
          </a:prstGeom>
          <a:ln>
            <a:solidFill>
              <a:schemeClr val="tx1">
                <a:lumMod val="95000"/>
                <a:lumOff val="5000"/>
              </a:schemeClr>
            </a:solidFill>
          </a:ln>
        </p:spPr>
      </p:pic>
      <p:pic>
        <p:nvPicPr>
          <p:cNvPr id="16" name="Picture 15" descr="A screenshot of a computer&#10;&#10;Description automatically generated">
            <a:extLst>
              <a:ext uri="{FF2B5EF4-FFF2-40B4-BE49-F238E27FC236}">
                <a16:creationId xmlns:a16="http://schemas.microsoft.com/office/drawing/2014/main" id="{495F4084-AC7A-5AA7-9803-C72E1F017630}"/>
              </a:ext>
            </a:extLst>
          </p:cNvPr>
          <p:cNvPicPr>
            <a:picLocks noChangeAspect="1"/>
          </p:cNvPicPr>
          <p:nvPr/>
        </p:nvPicPr>
        <p:blipFill rotWithShape="1">
          <a:blip r:embed="rId4"/>
          <a:srcRect l="1682" t="6682" r="2743" b="3207"/>
          <a:stretch/>
        </p:blipFill>
        <p:spPr>
          <a:xfrm>
            <a:off x="7230916" y="3262544"/>
            <a:ext cx="3950563" cy="2095131"/>
          </a:xfrm>
          <a:prstGeom prst="rect">
            <a:avLst/>
          </a:prstGeom>
          <a:ln>
            <a:solidFill>
              <a:schemeClr val="tx1">
                <a:lumMod val="95000"/>
                <a:lumOff val="5000"/>
              </a:schemeClr>
            </a:solidFill>
          </a:ln>
        </p:spPr>
      </p:pic>
    </p:spTree>
    <p:extLst>
      <p:ext uri="{BB962C8B-B14F-4D97-AF65-F5344CB8AC3E}">
        <p14:creationId xmlns:p14="http://schemas.microsoft.com/office/powerpoint/2010/main" val="1345059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FDE9E-D3DA-0815-A190-CFAFA2C6CB58}"/>
              </a:ext>
            </a:extLst>
          </p:cNvPr>
          <p:cNvSpPr>
            <a:spLocks noGrp="1"/>
          </p:cNvSpPr>
          <p:nvPr>
            <p:ph type="title"/>
          </p:nvPr>
        </p:nvSpPr>
        <p:spPr>
          <a:xfrm>
            <a:off x="367378" y="-282630"/>
            <a:ext cx="3424138" cy="1500131"/>
          </a:xfrm>
        </p:spPr>
        <p:txBody>
          <a:bodyPr/>
          <a:lstStyle/>
          <a:p>
            <a:r>
              <a:rPr lang="en-US" dirty="0"/>
              <a:t>Step 7</a:t>
            </a:r>
          </a:p>
        </p:txBody>
      </p:sp>
      <p:sp>
        <p:nvSpPr>
          <p:cNvPr id="3" name="Content Placeholder 2">
            <a:extLst>
              <a:ext uri="{FF2B5EF4-FFF2-40B4-BE49-F238E27FC236}">
                <a16:creationId xmlns:a16="http://schemas.microsoft.com/office/drawing/2014/main" id="{A8C31020-2377-4E1C-414D-4162CB9CA1EE}"/>
              </a:ext>
            </a:extLst>
          </p:cNvPr>
          <p:cNvSpPr>
            <a:spLocks noGrp="1"/>
          </p:cNvSpPr>
          <p:nvPr>
            <p:ph idx="1"/>
          </p:nvPr>
        </p:nvSpPr>
        <p:spPr>
          <a:xfrm>
            <a:off x="284489" y="1421282"/>
            <a:ext cx="2683270" cy="3975776"/>
          </a:xfrm>
        </p:spPr>
        <p:txBody>
          <a:bodyPr/>
          <a:lstStyle/>
          <a:p>
            <a:r>
              <a:rPr lang="en-US" dirty="0"/>
              <a:t>During an interaction, Dr. </a:t>
            </a:r>
            <a:r>
              <a:rPr lang="en-US" dirty="0" err="1"/>
              <a:t>Moono</a:t>
            </a:r>
            <a:r>
              <a:rPr lang="en-US" dirty="0"/>
              <a:t> is able to standardize each patient record, this area is referred to as a workspace, it includes all clinical services on the right side of the page and the name of the service at the top right corner of the page</a:t>
            </a:r>
          </a:p>
        </p:txBody>
      </p:sp>
      <p:sp>
        <p:nvSpPr>
          <p:cNvPr id="7" name="Slide Number Placeholder 6">
            <a:extLst>
              <a:ext uri="{FF2B5EF4-FFF2-40B4-BE49-F238E27FC236}">
                <a16:creationId xmlns:a16="http://schemas.microsoft.com/office/drawing/2014/main" id="{C6EE96E7-71D3-1D38-DDCB-0FDFAB614B3D}"/>
              </a:ext>
            </a:extLst>
          </p:cNvPr>
          <p:cNvSpPr>
            <a:spLocks noGrp="1"/>
          </p:cNvSpPr>
          <p:nvPr>
            <p:ph type="sldNum" sz="quarter" idx="12"/>
          </p:nvPr>
        </p:nvSpPr>
        <p:spPr/>
        <p:txBody>
          <a:bodyPr/>
          <a:lstStyle/>
          <a:p>
            <a:fld id="{3A98EE3D-8CD1-4C3F-BD1C-C98C9596463C}" type="slidenum">
              <a:rPr lang="en-US" smtClean="0"/>
              <a:t>11</a:t>
            </a:fld>
            <a:endParaRPr lang="en-US" dirty="0"/>
          </a:p>
        </p:txBody>
      </p:sp>
      <p:pic>
        <p:nvPicPr>
          <p:cNvPr id="9" name="Picture 8" descr="A screenshot of a computer&#10;&#10;Description automatically generated">
            <a:extLst>
              <a:ext uri="{FF2B5EF4-FFF2-40B4-BE49-F238E27FC236}">
                <a16:creationId xmlns:a16="http://schemas.microsoft.com/office/drawing/2014/main" id="{69341C04-87BA-837B-4C6A-355DCBD4ECF7}"/>
              </a:ext>
            </a:extLst>
          </p:cNvPr>
          <p:cNvPicPr>
            <a:picLocks noChangeAspect="1"/>
          </p:cNvPicPr>
          <p:nvPr/>
        </p:nvPicPr>
        <p:blipFill rotWithShape="1">
          <a:blip r:embed="rId2"/>
          <a:srcRect l="490" t="6888" b="4337"/>
          <a:stretch/>
        </p:blipFill>
        <p:spPr>
          <a:xfrm>
            <a:off x="3280476" y="1399211"/>
            <a:ext cx="8548636" cy="4289833"/>
          </a:xfrm>
          <a:prstGeom prst="rect">
            <a:avLst/>
          </a:prstGeom>
          <a:ln>
            <a:solidFill>
              <a:schemeClr val="tx1">
                <a:lumMod val="95000"/>
                <a:lumOff val="5000"/>
              </a:schemeClr>
            </a:solidFill>
          </a:ln>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480E4DB8-F0BC-1CCC-3322-2F96E30237F4}"/>
                  </a:ext>
                </a:extLst>
              </p14:cNvPr>
              <p14:cNvContentPartPr/>
              <p14:nvPr/>
            </p14:nvContentPartPr>
            <p14:xfrm>
              <a:off x="3430227" y="1975224"/>
              <a:ext cx="1027080" cy="3181320"/>
            </p14:xfrm>
          </p:contentPart>
        </mc:Choice>
        <mc:Fallback xmlns="">
          <p:pic>
            <p:nvPicPr>
              <p:cNvPr id="10" name="Ink 9">
                <a:extLst>
                  <a:ext uri="{FF2B5EF4-FFF2-40B4-BE49-F238E27FC236}">
                    <a16:creationId xmlns:a16="http://schemas.microsoft.com/office/drawing/2014/main" id="{480E4DB8-F0BC-1CCC-3322-2F96E30237F4}"/>
                  </a:ext>
                </a:extLst>
              </p:cNvPr>
              <p:cNvPicPr/>
              <p:nvPr/>
            </p:nvPicPr>
            <p:blipFill>
              <a:blip r:embed="rId4"/>
              <a:stretch>
                <a:fillRect/>
              </a:stretch>
            </p:blipFill>
            <p:spPr>
              <a:xfrm>
                <a:off x="3424107" y="1969104"/>
                <a:ext cx="1039320" cy="3193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8AC0A01A-81A2-EEA0-C0A2-7DBBDBFC45FD}"/>
                  </a:ext>
                </a:extLst>
              </p14:cNvPr>
              <p14:cNvContentPartPr/>
              <p14:nvPr/>
            </p14:nvContentPartPr>
            <p14:xfrm>
              <a:off x="4434881" y="2103643"/>
              <a:ext cx="1466640" cy="290880"/>
            </p14:xfrm>
          </p:contentPart>
        </mc:Choice>
        <mc:Fallback xmlns="">
          <p:pic>
            <p:nvPicPr>
              <p:cNvPr id="12" name="Ink 11">
                <a:extLst>
                  <a:ext uri="{FF2B5EF4-FFF2-40B4-BE49-F238E27FC236}">
                    <a16:creationId xmlns:a16="http://schemas.microsoft.com/office/drawing/2014/main" id="{8AC0A01A-81A2-EEA0-C0A2-7DBBDBFC45FD}"/>
                  </a:ext>
                </a:extLst>
              </p:cNvPr>
              <p:cNvPicPr/>
              <p:nvPr/>
            </p:nvPicPr>
            <p:blipFill>
              <a:blip r:embed="rId6"/>
              <a:stretch>
                <a:fillRect/>
              </a:stretch>
            </p:blipFill>
            <p:spPr>
              <a:xfrm>
                <a:off x="4428761" y="2097523"/>
                <a:ext cx="147888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F0F75340-B020-17F7-818B-D879E301A84A}"/>
                  </a:ext>
                </a:extLst>
              </p14:cNvPr>
              <p14:cNvContentPartPr/>
              <p14:nvPr/>
            </p14:nvContentPartPr>
            <p14:xfrm>
              <a:off x="2778393" y="5939070"/>
              <a:ext cx="360" cy="360"/>
            </p14:xfrm>
          </p:contentPart>
        </mc:Choice>
        <mc:Fallback xmlns="">
          <p:pic>
            <p:nvPicPr>
              <p:cNvPr id="13" name="Ink 12">
                <a:extLst>
                  <a:ext uri="{FF2B5EF4-FFF2-40B4-BE49-F238E27FC236}">
                    <a16:creationId xmlns:a16="http://schemas.microsoft.com/office/drawing/2014/main" id="{F0F75340-B020-17F7-818B-D879E301A84A}"/>
                  </a:ext>
                </a:extLst>
              </p:cNvPr>
              <p:cNvPicPr/>
              <p:nvPr/>
            </p:nvPicPr>
            <p:blipFill>
              <a:blip r:embed="rId8"/>
              <a:stretch>
                <a:fillRect/>
              </a:stretch>
            </p:blipFill>
            <p:spPr>
              <a:xfrm>
                <a:off x="2772273" y="5932950"/>
                <a:ext cx="12600" cy="12600"/>
              </a:xfrm>
              <a:prstGeom prst="rect">
                <a:avLst/>
              </a:prstGeom>
            </p:spPr>
          </p:pic>
        </mc:Fallback>
      </mc:AlternateContent>
      <p:cxnSp>
        <p:nvCxnSpPr>
          <p:cNvPr id="15" name="Straight Arrow Connector 14">
            <a:extLst>
              <a:ext uri="{FF2B5EF4-FFF2-40B4-BE49-F238E27FC236}">
                <a16:creationId xmlns:a16="http://schemas.microsoft.com/office/drawing/2014/main" id="{F3C915C8-55CB-F3BD-ED6B-954D4D3C21D8}"/>
              </a:ext>
            </a:extLst>
          </p:cNvPr>
          <p:cNvCxnSpPr>
            <a:cxnSpLocks/>
          </p:cNvCxnSpPr>
          <p:nvPr/>
        </p:nvCxnSpPr>
        <p:spPr>
          <a:xfrm flipV="1">
            <a:off x="4049168" y="1180768"/>
            <a:ext cx="420663" cy="7944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62EB8A6A-0BB6-1535-6552-47AF9B8FE616}"/>
              </a:ext>
            </a:extLst>
          </p:cNvPr>
          <p:cNvCxnSpPr>
            <a:cxnSpLocks/>
          </p:cNvCxnSpPr>
          <p:nvPr/>
        </p:nvCxnSpPr>
        <p:spPr>
          <a:xfrm flipV="1">
            <a:off x="5464353" y="1268864"/>
            <a:ext cx="526527" cy="7705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F95D210D-26B4-60DD-E2D7-5739DFBB1ACA}"/>
              </a:ext>
            </a:extLst>
          </p:cNvPr>
          <p:cNvSpPr txBox="1"/>
          <p:nvPr/>
        </p:nvSpPr>
        <p:spPr>
          <a:xfrm>
            <a:off x="3812402" y="886088"/>
            <a:ext cx="1499157" cy="307777"/>
          </a:xfrm>
          <a:prstGeom prst="rect">
            <a:avLst/>
          </a:prstGeom>
          <a:noFill/>
        </p:spPr>
        <p:txBody>
          <a:bodyPr wrap="square" rtlCol="0">
            <a:spAutoFit/>
          </a:bodyPr>
          <a:lstStyle/>
          <a:p>
            <a:r>
              <a:rPr lang="en-US" sz="1400" dirty="0"/>
              <a:t>Clinical services</a:t>
            </a:r>
          </a:p>
        </p:txBody>
      </p:sp>
      <p:sp>
        <p:nvSpPr>
          <p:cNvPr id="21" name="TextBox 20">
            <a:extLst>
              <a:ext uri="{FF2B5EF4-FFF2-40B4-BE49-F238E27FC236}">
                <a16:creationId xmlns:a16="http://schemas.microsoft.com/office/drawing/2014/main" id="{159D44D4-C134-C054-A320-EA5F9389CFED}"/>
              </a:ext>
            </a:extLst>
          </p:cNvPr>
          <p:cNvSpPr txBox="1"/>
          <p:nvPr/>
        </p:nvSpPr>
        <p:spPr>
          <a:xfrm>
            <a:off x="5496151" y="1026260"/>
            <a:ext cx="1669560" cy="307777"/>
          </a:xfrm>
          <a:prstGeom prst="rect">
            <a:avLst/>
          </a:prstGeom>
          <a:noFill/>
        </p:spPr>
        <p:txBody>
          <a:bodyPr wrap="none" rtlCol="0">
            <a:spAutoFit/>
          </a:bodyPr>
          <a:lstStyle/>
          <a:p>
            <a:r>
              <a:rPr lang="en-US" sz="1400" dirty="0"/>
              <a:t>Name of the service</a:t>
            </a:r>
          </a:p>
        </p:txBody>
      </p:sp>
    </p:spTree>
    <p:extLst>
      <p:ext uri="{BB962C8B-B14F-4D97-AF65-F5344CB8AC3E}">
        <p14:creationId xmlns:p14="http://schemas.microsoft.com/office/powerpoint/2010/main" val="2833291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C9E2-D46D-9785-A059-A9D515947977}"/>
              </a:ext>
            </a:extLst>
          </p:cNvPr>
          <p:cNvSpPr>
            <a:spLocks noGrp="1"/>
          </p:cNvSpPr>
          <p:nvPr>
            <p:ph type="title"/>
          </p:nvPr>
        </p:nvSpPr>
        <p:spPr>
          <a:xfrm>
            <a:off x="441960" y="-282630"/>
            <a:ext cx="3424138" cy="1500131"/>
          </a:xfrm>
        </p:spPr>
        <p:txBody>
          <a:bodyPr/>
          <a:lstStyle/>
          <a:p>
            <a:r>
              <a:rPr lang="en-US" dirty="0"/>
              <a:t>Step 8</a:t>
            </a:r>
          </a:p>
        </p:txBody>
      </p:sp>
      <p:sp>
        <p:nvSpPr>
          <p:cNvPr id="3" name="Content Placeholder 2">
            <a:extLst>
              <a:ext uri="{FF2B5EF4-FFF2-40B4-BE49-F238E27FC236}">
                <a16:creationId xmlns:a16="http://schemas.microsoft.com/office/drawing/2014/main" id="{C0CC059B-206B-7875-160D-68AA4998BB46}"/>
              </a:ext>
            </a:extLst>
          </p:cNvPr>
          <p:cNvSpPr>
            <a:spLocks noGrp="1"/>
          </p:cNvSpPr>
          <p:nvPr>
            <p:ph idx="1"/>
          </p:nvPr>
        </p:nvSpPr>
        <p:spPr>
          <a:xfrm>
            <a:off x="441960" y="1217501"/>
            <a:ext cx="2372261" cy="3975776"/>
          </a:xfrm>
        </p:spPr>
        <p:txBody>
          <a:bodyPr/>
          <a:lstStyle/>
          <a:p>
            <a:r>
              <a:rPr lang="en-US" dirty="0"/>
              <a:t>SmartCare also includes the dashboard tiles which host important client information entered by Dr. </a:t>
            </a:r>
            <a:r>
              <a:rPr lang="en-US" dirty="0" err="1"/>
              <a:t>Moono</a:t>
            </a:r>
            <a:r>
              <a:rPr lang="en-US" dirty="0"/>
              <a:t> for client management.</a:t>
            </a:r>
          </a:p>
        </p:txBody>
      </p:sp>
      <p:sp>
        <p:nvSpPr>
          <p:cNvPr id="7" name="Slide Number Placeholder 6">
            <a:extLst>
              <a:ext uri="{FF2B5EF4-FFF2-40B4-BE49-F238E27FC236}">
                <a16:creationId xmlns:a16="http://schemas.microsoft.com/office/drawing/2014/main" id="{359CF1FE-6DBD-9D83-B833-222733D4BAF0}"/>
              </a:ext>
            </a:extLst>
          </p:cNvPr>
          <p:cNvSpPr>
            <a:spLocks noGrp="1"/>
          </p:cNvSpPr>
          <p:nvPr>
            <p:ph type="sldNum" sz="quarter" idx="12"/>
          </p:nvPr>
        </p:nvSpPr>
        <p:spPr/>
        <p:txBody>
          <a:bodyPr/>
          <a:lstStyle/>
          <a:p>
            <a:fld id="{3A98EE3D-8CD1-4C3F-BD1C-C98C9596463C}" type="slidenum">
              <a:rPr lang="en-US" smtClean="0"/>
              <a:t>12</a:t>
            </a:fld>
            <a:endParaRPr lang="en-US" dirty="0"/>
          </a:p>
        </p:txBody>
      </p:sp>
      <p:pic>
        <p:nvPicPr>
          <p:cNvPr id="9" name="Picture 8" descr="A screenshot of a computer&#10;&#10;Description automatically generated">
            <a:extLst>
              <a:ext uri="{FF2B5EF4-FFF2-40B4-BE49-F238E27FC236}">
                <a16:creationId xmlns:a16="http://schemas.microsoft.com/office/drawing/2014/main" id="{978E7173-E10F-3538-74B3-BD72DAA11C7D}"/>
              </a:ext>
            </a:extLst>
          </p:cNvPr>
          <p:cNvPicPr>
            <a:picLocks noChangeAspect="1"/>
          </p:cNvPicPr>
          <p:nvPr/>
        </p:nvPicPr>
        <p:blipFill rotWithShape="1">
          <a:blip r:embed="rId2"/>
          <a:srcRect l="653" t="6549" r="991" b="1575"/>
          <a:stretch/>
        </p:blipFill>
        <p:spPr>
          <a:xfrm>
            <a:off x="3258105" y="1331650"/>
            <a:ext cx="8282865" cy="4483224"/>
          </a:xfrm>
          <a:prstGeom prst="rect">
            <a:avLst/>
          </a:prstGeom>
          <a:ln>
            <a:solidFill>
              <a:schemeClr val="tx1">
                <a:lumMod val="95000"/>
                <a:lumOff val="5000"/>
              </a:schemeClr>
            </a:solidFill>
          </a:ln>
        </p:spPr>
      </p:pic>
    </p:spTree>
    <p:extLst>
      <p:ext uri="{BB962C8B-B14F-4D97-AF65-F5344CB8AC3E}">
        <p14:creationId xmlns:p14="http://schemas.microsoft.com/office/powerpoint/2010/main" val="2879235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7F6C4-1871-7F51-E9A2-F990FC023690}"/>
              </a:ext>
            </a:extLst>
          </p:cNvPr>
          <p:cNvSpPr>
            <a:spLocks noGrp="1"/>
          </p:cNvSpPr>
          <p:nvPr>
            <p:ph type="title"/>
          </p:nvPr>
        </p:nvSpPr>
        <p:spPr>
          <a:xfrm>
            <a:off x="359250" y="-282630"/>
            <a:ext cx="3424138" cy="1500131"/>
          </a:xfrm>
        </p:spPr>
        <p:txBody>
          <a:bodyPr/>
          <a:lstStyle/>
          <a:p>
            <a:r>
              <a:rPr lang="en-US" dirty="0"/>
              <a:t>Step 9</a:t>
            </a:r>
          </a:p>
        </p:txBody>
      </p:sp>
      <p:sp>
        <p:nvSpPr>
          <p:cNvPr id="3" name="Content Placeholder 2">
            <a:extLst>
              <a:ext uri="{FF2B5EF4-FFF2-40B4-BE49-F238E27FC236}">
                <a16:creationId xmlns:a16="http://schemas.microsoft.com/office/drawing/2014/main" id="{77A3FF5C-AD8D-60FA-7A0E-06A19FE8493C}"/>
              </a:ext>
            </a:extLst>
          </p:cNvPr>
          <p:cNvSpPr>
            <a:spLocks noGrp="1"/>
          </p:cNvSpPr>
          <p:nvPr>
            <p:ph idx="1"/>
          </p:nvPr>
        </p:nvSpPr>
        <p:spPr>
          <a:xfrm>
            <a:off x="359250" y="1376100"/>
            <a:ext cx="2552626" cy="3975776"/>
          </a:xfrm>
        </p:spPr>
        <p:txBody>
          <a:bodyPr/>
          <a:lstStyle/>
          <a:p>
            <a:r>
              <a:rPr lang="en-US" dirty="0"/>
              <a:t>To begin a new interaction of the service Dr. </a:t>
            </a:r>
            <a:r>
              <a:rPr lang="en-US" dirty="0" err="1"/>
              <a:t>Moono</a:t>
            </a:r>
            <a:r>
              <a:rPr lang="en-US" dirty="0"/>
              <a:t> is providing, she will  click on the, “add encounter” icon.</a:t>
            </a:r>
          </a:p>
        </p:txBody>
      </p:sp>
      <p:sp>
        <p:nvSpPr>
          <p:cNvPr id="7" name="Slide Number Placeholder 6">
            <a:extLst>
              <a:ext uri="{FF2B5EF4-FFF2-40B4-BE49-F238E27FC236}">
                <a16:creationId xmlns:a16="http://schemas.microsoft.com/office/drawing/2014/main" id="{41B3721E-1822-6CFF-8ED3-7081F5AF8436}"/>
              </a:ext>
            </a:extLst>
          </p:cNvPr>
          <p:cNvSpPr>
            <a:spLocks noGrp="1"/>
          </p:cNvSpPr>
          <p:nvPr>
            <p:ph type="sldNum" sz="quarter" idx="12"/>
          </p:nvPr>
        </p:nvSpPr>
        <p:spPr/>
        <p:txBody>
          <a:bodyPr/>
          <a:lstStyle/>
          <a:p>
            <a:fld id="{3A98EE3D-8CD1-4C3F-BD1C-C98C9596463C}" type="slidenum">
              <a:rPr lang="en-US" smtClean="0"/>
              <a:t>13</a:t>
            </a:fld>
            <a:endParaRPr lang="en-US" dirty="0"/>
          </a:p>
        </p:txBody>
      </p:sp>
      <p:pic>
        <p:nvPicPr>
          <p:cNvPr id="9" name="Picture 8" descr="A screenshot of a computer&#10;&#10;Description automatically generated">
            <a:extLst>
              <a:ext uri="{FF2B5EF4-FFF2-40B4-BE49-F238E27FC236}">
                <a16:creationId xmlns:a16="http://schemas.microsoft.com/office/drawing/2014/main" id="{5D70F1DA-84B0-AA6B-E943-5C15C747DFF3}"/>
              </a:ext>
            </a:extLst>
          </p:cNvPr>
          <p:cNvPicPr>
            <a:picLocks noChangeAspect="1"/>
          </p:cNvPicPr>
          <p:nvPr/>
        </p:nvPicPr>
        <p:blipFill rotWithShape="1">
          <a:blip r:embed="rId2"/>
          <a:srcRect l="436" t="6991" r="1262" b="1876"/>
          <a:stretch/>
        </p:blipFill>
        <p:spPr>
          <a:xfrm>
            <a:off x="3480047" y="1491446"/>
            <a:ext cx="7865060" cy="4101485"/>
          </a:xfrm>
          <a:prstGeom prst="rect">
            <a:avLst/>
          </a:prstGeom>
          <a:ln>
            <a:solidFill>
              <a:schemeClr val="tx1">
                <a:lumMod val="95000"/>
                <a:lumOff val="5000"/>
              </a:schemeClr>
            </a:solidFill>
          </a:ln>
        </p:spPr>
      </p:pic>
    </p:spTree>
    <p:extLst>
      <p:ext uri="{BB962C8B-B14F-4D97-AF65-F5344CB8AC3E}">
        <p14:creationId xmlns:p14="http://schemas.microsoft.com/office/powerpoint/2010/main" val="3414297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E0A9C-16C4-F99A-F816-3B55E589CA0E}"/>
              </a:ext>
            </a:extLst>
          </p:cNvPr>
          <p:cNvSpPr>
            <a:spLocks noGrp="1"/>
          </p:cNvSpPr>
          <p:nvPr>
            <p:ph type="title"/>
          </p:nvPr>
        </p:nvSpPr>
        <p:spPr>
          <a:xfrm>
            <a:off x="368128" y="-282630"/>
            <a:ext cx="3424138" cy="1500131"/>
          </a:xfrm>
        </p:spPr>
        <p:txBody>
          <a:bodyPr/>
          <a:lstStyle/>
          <a:p>
            <a:r>
              <a:rPr lang="en-US" dirty="0"/>
              <a:t>Step 10</a:t>
            </a:r>
          </a:p>
        </p:txBody>
      </p:sp>
      <p:sp>
        <p:nvSpPr>
          <p:cNvPr id="3" name="Content Placeholder 2">
            <a:extLst>
              <a:ext uri="{FF2B5EF4-FFF2-40B4-BE49-F238E27FC236}">
                <a16:creationId xmlns:a16="http://schemas.microsoft.com/office/drawing/2014/main" id="{2C35A524-0C3C-AA61-FC18-342E10E813E1}"/>
              </a:ext>
            </a:extLst>
          </p:cNvPr>
          <p:cNvSpPr>
            <a:spLocks noGrp="1"/>
          </p:cNvSpPr>
          <p:nvPr>
            <p:ph idx="1"/>
          </p:nvPr>
        </p:nvSpPr>
        <p:spPr>
          <a:xfrm>
            <a:off x="368128" y="1217501"/>
            <a:ext cx="3424138" cy="3975776"/>
          </a:xfrm>
        </p:spPr>
        <p:txBody>
          <a:bodyPr/>
          <a:lstStyle/>
          <a:p>
            <a:r>
              <a:rPr lang="en-US" dirty="0"/>
              <a:t>SmartCare pro also provides arrows where Dr. </a:t>
            </a:r>
            <a:r>
              <a:rPr lang="en-US" dirty="0" err="1"/>
              <a:t>Moono</a:t>
            </a:r>
            <a:r>
              <a:rPr lang="en-US" dirty="0"/>
              <a:t> can select any option she requires as well as a save button to save client information.</a:t>
            </a:r>
          </a:p>
        </p:txBody>
      </p:sp>
      <p:sp>
        <p:nvSpPr>
          <p:cNvPr id="7" name="Slide Number Placeholder 6">
            <a:extLst>
              <a:ext uri="{FF2B5EF4-FFF2-40B4-BE49-F238E27FC236}">
                <a16:creationId xmlns:a16="http://schemas.microsoft.com/office/drawing/2014/main" id="{7039DB12-9C66-8115-32F4-9610E54B8E8D}"/>
              </a:ext>
            </a:extLst>
          </p:cNvPr>
          <p:cNvSpPr>
            <a:spLocks noGrp="1"/>
          </p:cNvSpPr>
          <p:nvPr>
            <p:ph type="sldNum" sz="quarter" idx="12"/>
          </p:nvPr>
        </p:nvSpPr>
        <p:spPr/>
        <p:txBody>
          <a:bodyPr/>
          <a:lstStyle/>
          <a:p>
            <a:fld id="{3A98EE3D-8CD1-4C3F-BD1C-C98C9596463C}" type="slidenum">
              <a:rPr lang="en-US" smtClean="0"/>
              <a:t>14</a:t>
            </a:fld>
            <a:endParaRPr lang="en-US" dirty="0"/>
          </a:p>
        </p:txBody>
      </p:sp>
      <p:pic>
        <p:nvPicPr>
          <p:cNvPr id="9" name="Picture 8" descr="A screenshot of a computer&#10;&#10;Description automatically generated">
            <a:extLst>
              <a:ext uri="{FF2B5EF4-FFF2-40B4-BE49-F238E27FC236}">
                <a16:creationId xmlns:a16="http://schemas.microsoft.com/office/drawing/2014/main" id="{7EF88A9E-7EB0-8DFC-E716-9760C9ED3993}"/>
              </a:ext>
            </a:extLst>
          </p:cNvPr>
          <p:cNvPicPr>
            <a:picLocks noChangeAspect="1"/>
          </p:cNvPicPr>
          <p:nvPr/>
        </p:nvPicPr>
        <p:blipFill rotWithShape="1">
          <a:blip r:embed="rId2"/>
          <a:srcRect l="927" t="6737" r="902" b="466"/>
          <a:stretch/>
        </p:blipFill>
        <p:spPr>
          <a:xfrm>
            <a:off x="4811696" y="861134"/>
            <a:ext cx="4829453" cy="2567866"/>
          </a:xfrm>
          <a:prstGeom prst="rect">
            <a:avLst/>
          </a:prstGeom>
          <a:ln>
            <a:solidFill>
              <a:schemeClr val="tx1">
                <a:lumMod val="95000"/>
                <a:lumOff val="5000"/>
              </a:schemeClr>
            </a:solidFill>
          </a:ln>
        </p:spPr>
      </p:pic>
      <p:pic>
        <p:nvPicPr>
          <p:cNvPr id="11" name="Picture 10" descr="A screenshot of a computer&#10;&#10;Description automatically generated">
            <a:extLst>
              <a:ext uri="{FF2B5EF4-FFF2-40B4-BE49-F238E27FC236}">
                <a16:creationId xmlns:a16="http://schemas.microsoft.com/office/drawing/2014/main" id="{2AC9A905-CD51-C4DB-A938-C1690AE55C09}"/>
              </a:ext>
            </a:extLst>
          </p:cNvPr>
          <p:cNvPicPr>
            <a:picLocks noChangeAspect="1"/>
          </p:cNvPicPr>
          <p:nvPr/>
        </p:nvPicPr>
        <p:blipFill rotWithShape="1">
          <a:blip r:embed="rId3"/>
          <a:srcRect l="675" t="7257" r="1025"/>
          <a:stretch/>
        </p:blipFill>
        <p:spPr>
          <a:xfrm>
            <a:off x="4811696" y="3826275"/>
            <a:ext cx="4829453" cy="2530051"/>
          </a:xfrm>
          <a:prstGeom prst="rect">
            <a:avLst/>
          </a:prstGeom>
          <a:ln>
            <a:solidFill>
              <a:schemeClr val="tx1">
                <a:lumMod val="95000"/>
                <a:lumOff val="5000"/>
              </a:schemeClr>
            </a:solidFill>
          </a:ln>
        </p:spPr>
      </p:pic>
    </p:spTree>
    <p:extLst>
      <p:ext uri="{BB962C8B-B14F-4D97-AF65-F5344CB8AC3E}">
        <p14:creationId xmlns:p14="http://schemas.microsoft.com/office/powerpoint/2010/main" val="3189316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C707D-302B-94D4-E901-F27414CB2165}"/>
              </a:ext>
            </a:extLst>
          </p:cNvPr>
          <p:cNvSpPr>
            <a:spLocks noGrp="1"/>
          </p:cNvSpPr>
          <p:nvPr>
            <p:ph type="title"/>
          </p:nvPr>
        </p:nvSpPr>
        <p:spPr>
          <a:xfrm>
            <a:off x="337352" y="-191925"/>
            <a:ext cx="3424138" cy="1500131"/>
          </a:xfrm>
        </p:spPr>
        <p:txBody>
          <a:bodyPr/>
          <a:lstStyle/>
          <a:p>
            <a:r>
              <a:rPr lang="en-US" dirty="0"/>
              <a:t>Conclusion</a:t>
            </a:r>
          </a:p>
        </p:txBody>
      </p:sp>
      <p:sp>
        <p:nvSpPr>
          <p:cNvPr id="3" name="Content Placeholder 2">
            <a:extLst>
              <a:ext uri="{FF2B5EF4-FFF2-40B4-BE49-F238E27FC236}">
                <a16:creationId xmlns:a16="http://schemas.microsoft.com/office/drawing/2014/main" id="{3358F9C4-2CEE-E163-9AEC-4C8B2BCE9EE1}"/>
              </a:ext>
            </a:extLst>
          </p:cNvPr>
          <p:cNvSpPr>
            <a:spLocks noGrp="1"/>
          </p:cNvSpPr>
          <p:nvPr>
            <p:ph idx="1"/>
          </p:nvPr>
        </p:nvSpPr>
        <p:spPr>
          <a:xfrm>
            <a:off x="337353" y="1439428"/>
            <a:ext cx="11663898" cy="3975776"/>
          </a:xfrm>
        </p:spPr>
        <p:txBody>
          <a:bodyPr/>
          <a:lstStyle/>
          <a:p>
            <a:r>
              <a:rPr lang="en-US" dirty="0"/>
              <a:t>In this module, we have looked at the steps taken by Dr. </a:t>
            </a:r>
            <a:r>
              <a:rPr lang="en-US" dirty="0" err="1"/>
              <a:t>Moono</a:t>
            </a:r>
            <a:r>
              <a:rPr lang="en-US" dirty="0"/>
              <a:t> in navigating SmartCare pro. In the steps highlighted Dr. </a:t>
            </a:r>
            <a:r>
              <a:rPr lang="en-US" dirty="0" err="1"/>
              <a:t>Moono</a:t>
            </a:r>
            <a:r>
              <a:rPr lang="en-US" dirty="0"/>
              <a:t> was able to attend to client, assign a service to a client as well save the client information.</a:t>
            </a:r>
          </a:p>
        </p:txBody>
      </p:sp>
      <p:sp>
        <p:nvSpPr>
          <p:cNvPr id="7" name="Slide Number Placeholder 6">
            <a:extLst>
              <a:ext uri="{FF2B5EF4-FFF2-40B4-BE49-F238E27FC236}">
                <a16:creationId xmlns:a16="http://schemas.microsoft.com/office/drawing/2014/main" id="{19A217D9-F7BF-8E00-B700-C0526C2F8CD7}"/>
              </a:ext>
            </a:extLst>
          </p:cNvPr>
          <p:cNvSpPr>
            <a:spLocks noGrp="1"/>
          </p:cNvSpPr>
          <p:nvPr>
            <p:ph type="sldNum" sz="quarter" idx="12"/>
          </p:nvPr>
        </p:nvSpPr>
        <p:spPr/>
        <p:txBody>
          <a:bodyPr/>
          <a:lstStyle/>
          <a:p>
            <a:fld id="{3A98EE3D-8CD1-4C3F-BD1C-C98C9596463C}" type="slidenum">
              <a:rPr lang="en-US" smtClean="0"/>
              <a:t>15</a:t>
            </a:fld>
            <a:endParaRPr lang="en-US" dirty="0"/>
          </a:p>
        </p:txBody>
      </p:sp>
    </p:spTree>
    <p:extLst>
      <p:ext uri="{BB962C8B-B14F-4D97-AF65-F5344CB8AC3E}">
        <p14:creationId xmlns:p14="http://schemas.microsoft.com/office/powerpoint/2010/main" val="597856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31EC8-6344-BE88-7B0D-2F783A094D46}"/>
              </a:ext>
            </a:extLst>
          </p:cNvPr>
          <p:cNvSpPr>
            <a:spLocks noGrp="1"/>
          </p:cNvSpPr>
          <p:nvPr>
            <p:ph type="title"/>
          </p:nvPr>
        </p:nvSpPr>
        <p:spPr>
          <a:xfrm>
            <a:off x="494106" y="146984"/>
            <a:ext cx="3424138" cy="1500131"/>
          </a:xfrm>
        </p:spPr>
        <p:txBody>
          <a:bodyPr/>
          <a:lstStyle/>
          <a:p>
            <a:r>
              <a:rPr lang="en-US" dirty="0"/>
              <a:t>Introduction</a:t>
            </a:r>
          </a:p>
        </p:txBody>
      </p:sp>
      <p:pic>
        <p:nvPicPr>
          <p:cNvPr id="8" name="Content Placeholder 7" descr="A computer with a screen on&#10;&#10;Description automatically generated">
            <a:extLst>
              <a:ext uri="{FF2B5EF4-FFF2-40B4-BE49-F238E27FC236}">
                <a16:creationId xmlns:a16="http://schemas.microsoft.com/office/drawing/2014/main" id="{E1126BAF-F13A-E8AA-0B44-0C16A8BF2C14}"/>
              </a:ext>
            </a:extLst>
          </p:cNvPr>
          <p:cNvPicPr>
            <a:picLocks noGrp="1" noChangeAspect="1"/>
          </p:cNvPicPr>
          <p:nvPr>
            <p:ph idx="1"/>
          </p:nvPr>
        </p:nvPicPr>
        <p:blipFill rotWithShape="1">
          <a:blip r:embed="rId2"/>
          <a:srcRect r="190" b="11785"/>
          <a:stretch/>
        </p:blipFill>
        <p:spPr>
          <a:xfrm>
            <a:off x="5464964" y="2528189"/>
            <a:ext cx="6084436" cy="3498273"/>
          </a:xfrm>
        </p:spPr>
      </p:pic>
      <p:sp>
        <p:nvSpPr>
          <p:cNvPr id="7" name="Slide Number Placeholder 6">
            <a:extLst>
              <a:ext uri="{FF2B5EF4-FFF2-40B4-BE49-F238E27FC236}">
                <a16:creationId xmlns:a16="http://schemas.microsoft.com/office/drawing/2014/main" id="{9BC9DC09-7A95-F535-2EE0-5E7DFF33E85B}"/>
              </a:ext>
            </a:extLst>
          </p:cNvPr>
          <p:cNvSpPr>
            <a:spLocks noGrp="1"/>
          </p:cNvSpPr>
          <p:nvPr>
            <p:ph type="sldNum" sz="quarter" idx="12"/>
          </p:nvPr>
        </p:nvSpPr>
        <p:spPr/>
        <p:txBody>
          <a:bodyPr/>
          <a:lstStyle/>
          <a:p>
            <a:fld id="{3A98EE3D-8CD1-4C3F-BD1C-C98C9596463C}" type="slidenum">
              <a:rPr lang="en-US" smtClean="0"/>
              <a:t>2</a:t>
            </a:fld>
            <a:endParaRPr lang="en-US" dirty="0"/>
          </a:p>
        </p:txBody>
      </p:sp>
      <p:sp>
        <p:nvSpPr>
          <p:cNvPr id="9" name="TextBox 8">
            <a:extLst>
              <a:ext uri="{FF2B5EF4-FFF2-40B4-BE49-F238E27FC236}">
                <a16:creationId xmlns:a16="http://schemas.microsoft.com/office/drawing/2014/main" id="{72B7E4E5-0B79-9CBE-4792-5A10BD0C8447}"/>
              </a:ext>
            </a:extLst>
          </p:cNvPr>
          <p:cNvSpPr txBox="1"/>
          <p:nvPr/>
        </p:nvSpPr>
        <p:spPr>
          <a:xfrm>
            <a:off x="495978" y="3032520"/>
            <a:ext cx="3897085"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SmartCare pro has been designed to mimic clinical workflows. This implies that SmartCare pro as an Electronic Health record (EHR) has features that are user friendly because the system has provision for  functionality to support self-learning. These features make it easy to navigate the system as we shall see in this module.</a:t>
            </a:r>
          </a:p>
        </p:txBody>
      </p:sp>
    </p:spTree>
    <p:extLst>
      <p:ext uri="{BB962C8B-B14F-4D97-AF65-F5344CB8AC3E}">
        <p14:creationId xmlns:p14="http://schemas.microsoft.com/office/powerpoint/2010/main" val="4245589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DBD30-F585-1B99-A67B-D3989E6BAC1B}"/>
              </a:ext>
            </a:extLst>
          </p:cNvPr>
          <p:cNvSpPr>
            <a:spLocks noGrp="1"/>
          </p:cNvSpPr>
          <p:nvPr>
            <p:ph type="title"/>
          </p:nvPr>
        </p:nvSpPr>
        <p:spPr>
          <a:xfrm>
            <a:off x="347512" y="-100485"/>
            <a:ext cx="3424138" cy="1500131"/>
          </a:xfrm>
        </p:spPr>
        <p:txBody>
          <a:bodyPr/>
          <a:lstStyle/>
          <a:p>
            <a:r>
              <a:rPr lang="en-US" dirty="0"/>
              <a:t>objectives</a:t>
            </a:r>
          </a:p>
        </p:txBody>
      </p:sp>
      <p:sp>
        <p:nvSpPr>
          <p:cNvPr id="3" name="Content Placeholder 2">
            <a:extLst>
              <a:ext uri="{FF2B5EF4-FFF2-40B4-BE49-F238E27FC236}">
                <a16:creationId xmlns:a16="http://schemas.microsoft.com/office/drawing/2014/main" id="{1D116BF5-14E8-B09C-2A74-912CD7EBB576}"/>
              </a:ext>
            </a:extLst>
          </p:cNvPr>
          <p:cNvSpPr>
            <a:spLocks noGrp="1"/>
          </p:cNvSpPr>
          <p:nvPr>
            <p:ph idx="1"/>
          </p:nvPr>
        </p:nvSpPr>
        <p:spPr>
          <a:xfrm>
            <a:off x="205273" y="2496068"/>
            <a:ext cx="10840938" cy="3975776"/>
          </a:xfrm>
        </p:spPr>
        <p:txBody>
          <a:bodyPr/>
          <a:lstStyle/>
          <a:p>
            <a:r>
              <a:rPr lang="en-US" dirty="0"/>
              <a:t>At the end of this module, you are expected to be able to:</a:t>
            </a:r>
          </a:p>
          <a:p>
            <a:pPr marL="342900" indent="-342900">
              <a:buAutoNum type="arabicPeriod"/>
            </a:pPr>
            <a:r>
              <a:rPr lang="en-US" dirty="0"/>
              <a:t>Log in into SmartCare</a:t>
            </a:r>
          </a:p>
          <a:p>
            <a:pPr marL="342900" indent="-342900">
              <a:buAutoNum type="arabicPeriod"/>
            </a:pPr>
            <a:r>
              <a:rPr lang="en-US" dirty="0"/>
              <a:t>Search for a client</a:t>
            </a:r>
          </a:p>
          <a:p>
            <a:pPr marL="342900" indent="-342900">
              <a:buAutoNum type="arabicPeriod"/>
            </a:pPr>
            <a:r>
              <a:rPr lang="en-US" dirty="0"/>
              <a:t>Attend to client </a:t>
            </a:r>
          </a:p>
          <a:p>
            <a:pPr marL="342900" indent="-342900">
              <a:buAutoNum type="arabicPeriod"/>
            </a:pPr>
            <a:r>
              <a:rPr lang="en-US" dirty="0"/>
              <a:t>Understand the functionality of the systems administrator</a:t>
            </a:r>
          </a:p>
          <a:p>
            <a:pPr marL="342900" indent="-342900">
              <a:buAutoNum type="arabicPeriod"/>
            </a:pPr>
            <a:r>
              <a:rPr lang="en-US" dirty="0"/>
              <a:t>Assign clients to a service</a:t>
            </a:r>
          </a:p>
          <a:p>
            <a:pPr marL="342900" indent="-342900">
              <a:buAutoNum type="arabicPeriod"/>
            </a:pPr>
            <a:r>
              <a:rPr lang="en-US" dirty="0"/>
              <a:t>Save client information on the system</a:t>
            </a:r>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p:txBody>
      </p:sp>
      <p:sp>
        <p:nvSpPr>
          <p:cNvPr id="7" name="Slide Number Placeholder 6">
            <a:extLst>
              <a:ext uri="{FF2B5EF4-FFF2-40B4-BE49-F238E27FC236}">
                <a16:creationId xmlns:a16="http://schemas.microsoft.com/office/drawing/2014/main" id="{4EEA1823-611F-62E8-15C8-26429A5126E5}"/>
              </a:ext>
            </a:extLst>
          </p:cNvPr>
          <p:cNvSpPr>
            <a:spLocks noGrp="1"/>
          </p:cNvSpPr>
          <p:nvPr>
            <p:ph type="sldNum" sz="quarter" idx="12"/>
          </p:nvPr>
        </p:nvSpPr>
        <p:spPr/>
        <p:txBody>
          <a:bodyPr/>
          <a:lstStyle/>
          <a:p>
            <a:fld id="{3A98EE3D-8CD1-4C3F-BD1C-C98C9596463C}" type="slidenum">
              <a:rPr lang="en-US" smtClean="0"/>
              <a:t>3</a:t>
            </a:fld>
            <a:endParaRPr lang="en-US" dirty="0"/>
          </a:p>
        </p:txBody>
      </p:sp>
    </p:spTree>
    <p:extLst>
      <p:ext uri="{BB962C8B-B14F-4D97-AF65-F5344CB8AC3E}">
        <p14:creationId xmlns:p14="http://schemas.microsoft.com/office/powerpoint/2010/main" val="2627912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EEC7DA-B776-5591-A941-4B97610E8E76}"/>
              </a:ext>
            </a:extLst>
          </p:cNvPr>
          <p:cNvSpPr>
            <a:spLocks noGrp="1"/>
          </p:cNvSpPr>
          <p:nvPr>
            <p:ph idx="1"/>
          </p:nvPr>
        </p:nvSpPr>
        <p:spPr>
          <a:xfrm>
            <a:off x="1435557" y="1656020"/>
            <a:ext cx="3424138" cy="3975776"/>
          </a:xfrm>
        </p:spPr>
        <p:txBody>
          <a:bodyPr/>
          <a:lstStyle/>
          <a:p>
            <a:r>
              <a:rPr lang="en-US" dirty="0"/>
              <a:t>This is Jessie </a:t>
            </a:r>
            <a:r>
              <a:rPr lang="en-US" dirty="0" err="1"/>
              <a:t>Moono</a:t>
            </a:r>
            <a:r>
              <a:rPr lang="en-US" dirty="0"/>
              <a:t>. Jessie is a </a:t>
            </a:r>
            <a:r>
              <a:rPr lang="en-US" dirty="0" err="1"/>
              <a:t>mdeical</a:t>
            </a:r>
            <a:r>
              <a:rPr lang="en-US" dirty="0"/>
              <a:t> doctor at the University teaching hospital and goes by Dr. </a:t>
            </a:r>
            <a:r>
              <a:rPr lang="en-US" dirty="0" err="1"/>
              <a:t>Moono</a:t>
            </a:r>
            <a:r>
              <a:rPr lang="en-US" dirty="0"/>
              <a:t>. </a:t>
            </a:r>
          </a:p>
          <a:p>
            <a:r>
              <a:rPr lang="en-US" dirty="0"/>
              <a:t>Dr. </a:t>
            </a:r>
            <a:r>
              <a:rPr lang="en-US" dirty="0" err="1"/>
              <a:t>Moono</a:t>
            </a:r>
            <a:r>
              <a:rPr lang="en-US" dirty="0"/>
              <a:t> is a SmartCare pro first time user and wants to learn how to navigate the system. Dr. </a:t>
            </a:r>
            <a:r>
              <a:rPr lang="en-US" dirty="0" err="1"/>
              <a:t>Moono</a:t>
            </a:r>
            <a:r>
              <a:rPr lang="en-US" dirty="0"/>
              <a:t> will have to follow these easy steps to learn how to navigate the system.</a:t>
            </a:r>
          </a:p>
        </p:txBody>
      </p:sp>
      <p:sp>
        <p:nvSpPr>
          <p:cNvPr id="7" name="Slide Number Placeholder 6">
            <a:extLst>
              <a:ext uri="{FF2B5EF4-FFF2-40B4-BE49-F238E27FC236}">
                <a16:creationId xmlns:a16="http://schemas.microsoft.com/office/drawing/2014/main" id="{163668AF-7AC1-F1A9-6505-D2EBF9EB970F}"/>
              </a:ext>
            </a:extLst>
          </p:cNvPr>
          <p:cNvSpPr>
            <a:spLocks noGrp="1"/>
          </p:cNvSpPr>
          <p:nvPr>
            <p:ph type="sldNum" sz="quarter" idx="12"/>
          </p:nvPr>
        </p:nvSpPr>
        <p:spPr/>
        <p:txBody>
          <a:bodyPr/>
          <a:lstStyle/>
          <a:p>
            <a:fld id="{3A98EE3D-8CD1-4C3F-BD1C-C98C9596463C}" type="slidenum">
              <a:rPr lang="en-US" smtClean="0"/>
              <a:t>4</a:t>
            </a:fld>
            <a:endParaRPr lang="en-US" dirty="0"/>
          </a:p>
        </p:txBody>
      </p:sp>
      <p:pic>
        <p:nvPicPr>
          <p:cNvPr id="9" name="Picture 8" descr="24 Doctor African American Woman Stickers for Planners &amp; Scrapbooks - Etsy">
            <a:extLst>
              <a:ext uri="{FF2B5EF4-FFF2-40B4-BE49-F238E27FC236}">
                <a16:creationId xmlns:a16="http://schemas.microsoft.com/office/drawing/2014/main" id="{19E452D6-9643-F909-8A4A-90BA27DE615A}"/>
              </a:ext>
            </a:extLst>
          </p:cNvPr>
          <p:cNvPicPr>
            <a:picLocks noChangeAspect="1"/>
          </p:cNvPicPr>
          <p:nvPr/>
        </p:nvPicPr>
        <p:blipFill>
          <a:blip r:embed="rId2"/>
          <a:stretch>
            <a:fillRect/>
          </a:stretch>
        </p:blipFill>
        <p:spPr>
          <a:xfrm>
            <a:off x="7204942" y="1656772"/>
            <a:ext cx="2631209" cy="4167910"/>
          </a:xfrm>
          <a:prstGeom prst="rect">
            <a:avLst/>
          </a:prstGeom>
        </p:spPr>
      </p:pic>
    </p:spTree>
    <p:extLst>
      <p:ext uri="{BB962C8B-B14F-4D97-AF65-F5344CB8AC3E}">
        <p14:creationId xmlns:p14="http://schemas.microsoft.com/office/powerpoint/2010/main" val="2295904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CEE0-AF33-4B8B-9622-2A50B4FD62C5}"/>
              </a:ext>
            </a:extLst>
          </p:cNvPr>
          <p:cNvSpPr>
            <a:spLocks noGrp="1"/>
          </p:cNvSpPr>
          <p:nvPr>
            <p:ph type="title"/>
          </p:nvPr>
        </p:nvSpPr>
        <p:spPr>
          <a:xfrm>
            <a:off x="359250" y="-221122"/>
            <a:ext cx="3424138" cy="1500131"/>
          </a:xfrm>
        </p:spPr>
        <p:txBody>
          <a:bodyPr/>
          <a:lstStyle/>
          <a:p>
            <a:r>
              <a:rPr lang="en-US" dirty="0"/>
              <a:t>Step 1	</a:t>
            </a:r>
          </a:p>
        </p:txBody>
      </p:sp>
      <p:sp>
        <p:nvSpPr>
          <p:cNvPr id="3" name="Content Placeholder 2">
            <a:extLst>
              <a:ext uri="{FF2B5EF4-FFF2-40B4-BE49-F238E27FC236}">
                <a16:creationId xmlns:a16="http://schemas.microsoft.com/office/drawing/2014/main" id="{F0495D9B-1C30-46A7-AC78-0AD00F70BCAE}"/>
              </a:ext>
            </a:extLst>
          </p:cNvPr>
          <p:cNvSpPr>
            <a:spLocks noGrp="1"/>
          </p:cNvSpPr>
          <p:nvPr>
            <p:ph idx="1"/>
          </p:nvPr>
        </p:nvSpPr>
        <p:spPr>
          <a:xfrm>
            <a:off x="492416" y="1441112"/>
            <a:ext cx="2517114" cy="3975776"/>
          </a:xfrm>
        </p:spPr>
        <p:txBody>
          <a:bodyPr/>
          <a:lstStyle/>
          <a:p>
            <a:r>
              <a:rPr lang="en-US" dirty="0"/>
              <a:t>When Dr. </a:t>
            </a:r>
            <a:r>
              <a:rPr lang="en-US" dirty="0" err="1"/>
              <a:t>Moono</a:t>
            </a:r>
            <a:r>
              <a:rPr lang="en-US" dirty="0"/>
              <a:t> logs in, she will see the search client page which will  allow her to search for a client.</a:t>
            </a:r>
          </a:p>
        </p:txBody>
      </p:sp>
      <p:sp>
        <p:nvSpPr>
          <p:cNvPr id="12" name="Slide Number Placeholder 11">
            <a:extLst>
              <a:ext uri="{FF2B5EF4-FFF2-40B4-BE49-F238E27FC236}">
                <a16:creationId xmlns:a16="http://schemas.microsoft.com/office/drawing/2014/main" id="{9A0B9DDD-5A75-438F-8748-02EC3B861C4F}"/>
              </a:ext>
            </a:extLst>
          </p:cNvPr>
          <p:cNvSpPr>
            <a:spLocks noGrp="1"/>
          </p:cNvSpPr>
          <p:nvPr>
            <p:ph type="sldNum" sz="quarter" idx="12"/>
          </p:nvPr>
        </p:nvSpPr>
        <p:spPr>
          <a:xfrm>
            <a:off x="10558300" y="6423914"/>
            <a:ext cx="1052510" cy="365125"/>
          </a:xfrm>
        </p:spPr>
        <p:txBody>
          <a:bodyPr/>
          <a:lstStyle/>
          <a:p>
            <a:fld id="{3A98EE3D-8CD1-4C3F-BD1C-C98C9596463C}" type="slidenum">
              <a:rPr lang="en-US" smtClean="0"/>
              <a:pPr/>
              <a:t>5</a:t>
            </a:fld>
            <a:endParaRPr lang="en-US" dirty="0"/>
          </a:p>
        </p:txBody>
      </p:sp>
      <p:pic>
        <p:nvPicPr>
          <p:cNvPr id="19" name="Picture 18" descr="A screenshot of a computer&#10;&#10;Description automatically generated">
            <a:extLst>
              <a:ext uri="{FF2B5EF4-FFF2-40B4-BE49-F238E27FC236}">
                <a16:creationId xmlns:a16="http://schemas.microsoft.com/office/drawing/2014/main" id="{BA60DA38-B47F-5BC0-1957-1154940D0318}"/>
              </a:ext>
            </a:extLst>
          </p:cNvPr>
          <p:cNvPicPr>
            <a:picLocks noChangeAspect="1"/>
          </p:cNvPicPr>
          <p:nvPr/>
        </p:nvPicPr>
        <p:blipFill rotWithShape="1">
          <a:blip r:embed="rId2"/>
          <a:srcRect l="612" t="7391" r="1684" b="9348"/>
          <a:stretch/>
        </p:blipFill>
        <p:spPr>
          <a:xfrm>
            <a:off x="4162425" y="2038350"/>
            <a:ext cx="7610475" cy="3648075"/>
          </a:xfrm>
          <a:prstGeom prst="rect">
            <a:avLst/>
          </a:prstGeom>
          <a:ln>
            <a:solidFill>
              <a:schemeClr val="tx1">
                <a:lumMod val="95000"/>
                <a:lumOff val="5000"/>
              </a:schemeClr>
            </a:solidFill>
          </a:ln>
        </p:spPr>
      </p:pic>
    </p:spTree>
    <p:extLst>
      <p:ext uri="{BB962C8B-B14F-4D97-AF65-F5344CB8AC3E}">
        <p14:creationId xmlns:p14="http://schemas.microsoft.com/office/powerpoint/2010/main" val="3805164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26346-9A74-1390-DA1D-6ADBA0BF26E6}"/>
              </a:ext>
            </a:extLst>
          </p:cNvPr>
          <p:cNvSpPr>
            <a:spLocks noGrp="1"/>
          </p:cNvSpPr>
          <p:nvPr>
            <p:ph type="title"/>
          </p:nvPr>
        </p:nvSpPr>
        <p:spPr>
          <a:xfrm>
            <a:off x="359250" y="-282630"/>
            <a:ext cx="3424138" cy="1500131"/>
          </a:xfrm>
        </p:spPr>
        <p:txBody>
          <a:bodyPr/>
          <a:lstStyle/>
          <a:p>
            <a:r>
              <a:rPr lang="en-US" dirty="0"/>
              <a:t>Step 2</a:t>
            </a:r>
          </a:p>
        </p:txBody>
      </p:sp>
      <p:sp>
        <p:nvSpPr>
          <p:cNvPr id="3" name="Content Placeholder 2">
            <a:extLst>
              <a:ext uri="{FF2B5EF4-FFF2-40B4-BE49-F238E27FC236}">
                <a16:creationId xmlns:a16="http://schemas.microsoft.com/office/drawing/2014/main" id="{4848A61A-8CD6-DA12-2F04-2E9E8D3A8F64}"/>
              </a:ext>
            </a:extLst>
          </p:cNvPr>
          <p:cNvSpPr>
            <a:spLocks noGrp="1"/>
          </p:cNvSpPr>
          <p:nvPr>
            <p:ph idx="1"/>
          </p:nvPr>
        </p:nvSpPr>
        <p:spPr>
          <a:xfrm>
            <a:off x="359250" y="1527020"/>
            <a:ext cx="3884276" cy="4545305"/>
          </a:xfrm>
        </p:spPr>
        <p:txBody>
          <a:bodyPr/>
          <a:lstStyle/>
          <a:p>
            <a:r>
              <a:rPr lang="en-US" dirty="0"/>
              <a:t>Dr. </a:t>
            </a:r>
            <a:r>
              <a:rPr lang="en-US" dirty="0" err="1"/>
              <a:t>Moono</a:t>
            </a:r>
            <a:r>
              <a:rPr lang="en-US" dirty="0"/>
              <a:t> will also see the service queue icon which will allow her to attend to clients who are in pharmacy or lab as well as other departments at your facility.</a:t>
            </a:r>
          </a:p>
        </p:txBody>
      </p:sp>
      <p:sp>
        <p:nvSpPr>
          <p:cNvPr id="7" name="Slide Number Placeholder 6">
            <a:extLst>
              <a:ext uri="{FF2B5EF4-FFF2-40B4-BE49-F238E27FC236}">
                <a16:creationId xmlns:a16="http://schemas.microsoft.com/office/drawing/2014/main" id="{6226FACB-F8E6-8442-4C08-A5CDF8012CFC}"/>
              </a:ext>
            </a:extLst>
          </p:cNvPr>
          <p:cNvSpPr>
            <a:spLocks noGrp="1"/>
          </p:cNvSpPr>
          <p:nvPr>
            <p:ph type="sldNum" sz="quarter" idx="12"/>
          </p:nvPr>
        </p:nvSpPr>
        <p:spPr/>
        <p:txBody>
          <a:bodyPr/>
          <a:lstStyle/>
          <a:p>
            <a:fld id="{3A98EE3D-8CD1-4C3F-BD1C-C98C9596463C}" type="slidenum">
              <a:rPr lang="en-US" smtClean="0"/>
              <a:t>6</a:t>
            </a:fld>
            <a:endParaRPr lang="en-US" dirty="0"/>
          </a:p>
        </p:txBody>
      </p:sp>
      <p:pic>
        <p:nvPicPr>
          <p:cNvPr id="9" name="Picture 8" descr="A screenshot of a computer&#10;&#10;Description automatically generated">
            <a:extLst>
              <a:ext uri="{FF2B5EF4-FFF2-40B4-BE49-F238E27FC236}">
                <a16:creationId xmlns:a16="http://schemas.microsoft.com/office/drawing/2014/main" id="{BCD33012-5EE5-07CD-3617-5158E23F5E62}"/>
              </a:ext>
            </a:extLst>
          </p:cNvPr>
          <p:cNvPicPr>
            <a:picLocks noChangeAspect="1"/>
          </p:cNvPicPr>
          <p:nvPr/>
        </p:nvPicPr>
        <p:blipFill rotWithShape="1">
          <a:blip r:embed="rId2"/>
          <a:srcRect l="1258" t="7026" r="1697" b="1919"/>
          <a:stretch/>
        </p:blipFill>
        <p:spPr>
          <a:xfrm>
            <a:off x="5104660" y="1047565"/>
            <a:ext cx="5575177" cy="2530136"/>
          </a:xfrm>
          <a:prstGeom prst="rect">
            <a:avLst/>
          </a:prstGeom>
          <a:ln>
            <a:solidFill>
              <a:schemeClr val="tx1">
                <a:lumMod val="95000"/>
                <a:lumOff val="5000"/>
              </a:schemeClr>
            </a:solidFill>
          </a:ln>
        </p:spPr>
      </p:pic>
      <p:pic>
        <p:nvPicPr>
          <p:cNvPr id="11" name="Picture 10" descr="A screenshot of a computer&#10;&#10;Description automatically generated">
            <a:extLst>
              <a:ext uri="{FF2B5EF4-FFF2-40B4-BE49-F238E27FC236}">
                <a16:creationId xmlns:a16="http://schemas.microsoft.com/office/drawing/2014/main" id="{E6E6354D-849E-FC7E-69ED-DAE2CEBC1B33}"/>
              </a:ext>
            </a:extLst>
          </p:cNvPr>
          <p:cNvPicPr>
            <a:picLocks noChangeAspect="1"/>
          </p:cNvPicPr>
          <p:nvPr/>
        </p:nvPicPr>
        <p:blipFill rotWithShape="1">
          <a:blip r:embed="rId3"/>
          <a:srcRect l="1258" t="6656" r="1697" b="2290"/>
          <a:stretch/>
        </p:blipFill>
        <p:spPr>
          <a:xfrm>
            <a:off x="5104660" y="4012707"/>
            <a:ext cx="5575177" cy="2530136"/>
          </a:xfrm>
          <a:prstGeom prst="rect">
            <a:avLst/>
          </a:prstGeom>
          <a:ln>
            <a:solidFill>
              <a:schemeClr val="tx1">
                <a:lumMod val="95000"/>
                <a:lumOff val="5000"/>
              </a:schemeClr>
            </a:solidFill>
          </a:ln>
        </p:spPr>
      </p:pic>
    </p:spTree>
    <p:extLst>
      <p:ext uri="{BB962C8B-B14F-4D97-AF65-F5344CB8AC3E}">
        <p14:creationId xmlns:p14="http://schemas.microsoft.com/office/powerpoint/2010/main" val="3158392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AA996-9599-7CFF-446C-42EFC14F80B3}"/>
              </a:ext>
            </a:extLst>
          </p:cNvPr>
          <p:cNvSpPr>
            <a:spLocks noGrp="1"/>
          </p:cNvSpPr>
          <p:nvPr>
            <p:ph type="title"/>
          </p:nvPr>
        </p:nvSpPr>
        <p:spPr>
          <a:xfrm>
            <a:off x="323739" y="-87958"/>
            <a:ext cx="3424138" cy="1500131"/>
          </a:xfrm>
        </p:spPr>
        <p:txBody>
          <a:bodyPr/>
          <a:lstStyle/>
          <a:p>
            <a:r>
              <a:rPr lang="en-US" dirty="0"/>
              <a:t>Step 3</a:t>
            </a:r>
          </a:p>
        </p:txBody>
      </p:sp>
      <p:sp>
        <p:nvSpPr>
          <p:cNvPr id="3" name="Content Placeholder 2">
            <a:extLst>
              <a:ext uri="{FF2B5EF4-FFF2-40B4-BE49-F238E27FC236}">
                <a16:creationId xmlns:a16="http://schemas.microsoft.com/office/drawing/2014/main" id="{1342E9EC-5F33-F37C-BC3F-906E44D4C96C}"/>
              </a:ext>
            </a:extLst>
          </p:cNvPr>
          <p:cNvSpPr>
            <a:spLocks noGrp="1"/>
          </p:cNvSpPr>
          <p:nvPr>
            <p:ph idx="1"/>
          </p:nvPr>
        </p:nvSpPr>
        <p:spPr>
          <a:xfrm>
            <a:off x="252719" y="781297"/>
            <a:ext cx="3424138" cy="3975776"/>
          </a:xfrm>
        </p:spPr>
        <p:txBody>
          <a:bodyPr/>
          <a:lstStyle/>
          <a:p>
            <a:r>
              <a:rPr lang="en-US" dirty="0"/>
              <a:t>Dr. </a:t>
            </a:r>
            <a:r>
              <a:rPr lang="en-US" dirty="0" err="1"/>
              <a:t>Moono</a:t>
            </a:r>
            <a:r>
              <a:rPr lang="en-US" dirty="0"/>
              <a:t> will also see the  report icon where she can run all patient summaries for all services provided at your facility</a:t>
            </a:r>
          </a:p>
        </p:txBody>
      </p:sp>
      <p:sp>
        <p:nvSpPr>
          <p:cNvPr id="7" name="Slide Number Placeholder 6">
            <a:extLst>
              <a:ext uri="{FF2B5EF4-FFF2-40B4-BE49-F238E27FC236}">
                <a16:creationId xmlns:a16="http://schemas.microsoft.com/office/drawing/2014/main" id="{79095140-FF7D-0077-6F2F-5C698F65841E}"/>
              </a:ext>
            </a:extLst>
          </p:cNvPr>
          <p:cNvSpPr>
            <a:spLocks noGrp="1"/>
          </p:cNvSpPr>
          <p:nvPr>
            <p:ph type="sldNum" sz="quarter" idx="12"/>
          </p:nvPr>
        </p:nvSpPr>
        <p:spPr/>
        <p:txBody>
          <a:bodyPr/>
          <a:lstStyle/>
          <a:p>
            <a:fld id="{3A98EE3D-8CD1-4C3F-BD1C-C98C9596463C}" type="slidenum">
              <a:rPr lang="en-US" smtClean="0"/>
              <a:t>7</a:t>
            </a:fld>
            <a:endParaRPr lang="en-US" dirty="0"/>
          </a:p>
        </p:txBody>
      </p:sp>
      <p:pic>
        <p:nvPicPr>
          <p:cNvPr id="9" name="Picture 8" descr="A screenshot of a computer&#10;&#10;Description automatically generated">
            <a:extLst>
              <a:ext uri="{FF2B5EF4-FFF2-40B4-BE49-F238E27FC236}">
                <a16:creationId xmlns:a16="http://schemas.microsoft.com/office/drawing/2014/main" id="{6371F446-7292-8C77-D52B-F6C30F401BA2}"/>
              </a:ext>
            </a:extLst>
          </p:cNvPr>
          <p:cNvPicPr>
            <a:picLocks noChangeAspect="1"/>
          </p:cNvPicPr>
          <p:nvPr/>
        </p:nvPicPr>
        <p:blipFill rotWithShape="1">
          <a:blip r:embed="rId2"/>
          <a:srcRect l="1303" t="7565" r="1253" b="2541"/>
          <a:stretch/>
        </p:blipFill>
        <p:spPr>
          <a:xfrm>
            <a:off x="4305669" y="1546136"/>
            <a:ext cx="7305141" cy="3975776"/>
          </a:xfrm>
          <a:prstGeom prst="rect">
            <a:avLst/>
          </a:prstGeom>
          <a:ln>
            <a:solidFill>
              <a:schemeClr val="tx1">
                <a:lumMod val="95000"/>
                <a:lumOff val="5000"/>
              </a:schemeClr>
            </a:solidFill>
          </a:ln>
        </p:spPr>
      </p:pic>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5C68AFDC-DABF-183D-97EA-EAA90BBAFB11}"/>
                  </a:ext>
                </a:extLst>
              </p14:cNvPr>
              <p14:cNvContentPartPr/>
              <p14:nvPr/>
            </p14:nvContentPartPr>
            <p14:xfrm>
              <a:off x="8504193" y="1515988"/>
              <a:ext cx="452160" cy="268560"/>
            </p14:xfrm>
          </p:contentPart>
        </mc:Choice>
        <mc:Fallback xmlns="">
          <p:pic>
            <p:nvPicPr>
              <p:cNvPr id="12" name="Ink 11">
                <a:extLst>
                  <a:ext uri="{FF2B5EF4-FFF2-40B4-BE49-F238E27FC236}">
                    <a16:creationId xmlns:a16="http://schemas.microsoft.com/office/drawing/2014/main" id="{5C68AFDC-DABF-183D-97EA-EAA90BBAFB11}"/>
                  </a:ext>
                </a:extLst>
              </p:cNvPr>
              <p:cNvPicPr/>
              <p:nvPr/>
            </p:nvPicPr>
            <p:blipFill>
              <a:blip r:embed="rId4"/>
              <a:stretch>
                <a:fillRect/>
              </a:stretch>
            </p:blipFill>
            <p:spPr>
              <a:xfrm>
                <a:off x="8498073" y="1509868"/>
                <a:ext cx="464400" cy="280800"/>
              </a:xfrm>
              <a:prstGeom prst="rect">
                <a:avLst/>
              </a:prstGeom>
            </p:spPr>
          </p:pic>
        </mc:Fallback>
      </mc:AlternateContent>
    </p:spTree>
    <p:extLst>
      <p:ext uri="{BB962C8B-B14F-4D97-AF65-F5344CB8AC3E}">
        <p14:creationId xmlns:p14="http://schemas.microsoft.com/office/powerpoint/2010/main" val="1384586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5E8CA-A34E-0655-C59D-249505E330F8}"/>
              </a:ext>
            </a:extLst>
          </p:cNvPr>
          <p:cNvSpPr>
            <a:spLocks noGrp="1"/>
          </p:cNvSpPr>
          <p:nvPr>
            <p:ph type="title"/>
          </p:nvPr>
        </p:nvSpPr>
        <p:spPr>
          <a:xfrm>
            <a:off x="385883" y="-363165"/>
            <a:ext cx="3424138" cy="1500131"/>
          </a:xfrm>
        </p:spPr>
        <p:txBody>
          <a:bodyPr/>
          <a:lstStyle/>
          <a:p>
            <a:r>
              <a:rPr lang="en-US" dirty="0"/>
              <a:t>Step 4</a:t>
            </a:r>
          </a:p>
        </p:txBody>
      </p:sp>
      <p:sp>
        <p:nvSpPr>
          <p:cNvPr id="3" name="Content Placeholder 2">
            <a:extLst>
              <a:ext uri="{FF2B5EF4-FFF2-40B4-BE49-F238E27FC236}">
                <a16:creationId xmlns:a16="http://schemas.microsoft.com/office/drawing/2014/main" id="{AC4A956F-CF68-E1AD-8499-3F3889B3E8C0}"/>
              </a:ext>
            </a:extLst>
          </p:cNvPr>
          <p:cNvSpPr>
            <a:spLocks noGrp="1"/>
          </p:cNvSpPr>
          <p:nvPr>
            <p:ph idx="1"/>
          </p:nvPr>
        </p:nvSpPr>
        <p:spPr>
          <a:xfrm>
            <a:off x="146187" y="1441112"/>
            <a:ext cx="3253961" cy="3975776"/>
          </a:xfrm>
        </p:spPr>
        <p:txBody>
          <a:bodyPr/>
          <a:lstStyle/>
          <a:p>
            <a:r>
              <a:rPr lang="en-US" dirty="0"/>
              <a:t>On the top right corner, Dr. </a:t>
            </a:r>
            <a:r>
              <a:rPr lang="en-US" dirty="0" err="1"/>
              <a:t>Moono</a:t>
            </a:r>
            <a:r>
              <a:rPr lang="en-US" dirty="0"/>
              <a:t> will see the systems administrator which will have the administrator's user information. The system administrators can edit their profiles and change passwords</a:t>
            </a:r>
          </a:p>
        </p:txBody>
      </p:sp>
      <p:sp>
        <p:nvSpPr>
          <p:cNvPr id="7" name="Slide Number Placeholder 6">
            <a:extLst>
              <a:ext uri="{FF2B5EF4-FFF2-40B4-BE49-F238E27FC236}">
                <a16:creationId xmlns:a16="http://schemas.microsoft.com/office/drawing/2014/main" id="{E924E2CD-80BA-D474-CD1E-5E95696D043C}"/>
              </a:ext>
            </a:extLst>
          </p:cNvPr>
          <p:cNvSpPr>
            <a:spLocks noGrp="1"/>
          </p:cNvSpPr>
          <p:nvPr>
            <p:ph type="sldNum" sz="quarter" idx="12"/>
          </p:nvPr>
        </p:nvSpPr>
        <p:spPr/>
        <p:txBody>
          <a:bodyPr/>
          <a:lstStyle/>
          <a:p>
            <a:fld id="{3A98EE3D-8CD1-4C3F-BD1C-C98C9596463C}" type="slidenum">
              <a:rPr lang="en-US" smtClean="0"/>
              <a:t>8</a:t>
            </a:fld>
            <a:endParaRPr lang="en-US" dirty="0"/>
          </a:p>
        </p:txBody>
      </p:sp>
      <p:pic>
        <p:nvPicPr>
          <p:cNvPr id="13" name="Picture 12" descr="A screenshot of a computer&#10;&#10;Description automatically generated">
            <a:extLst>
              <a:ext uri="{FF2B5EF4-FFF2-40B4-BE49-F238E27FC236}">
                <a16:creationId xmlns:a16="http://schemas.microsoft.com/office/drawing/2014/main" id="{7BAC738E-7B83-5E7D-2B80-D1807988418C}"/>
              </a:ext>
            </a:extLst>
          </p:cNvPr>
          <p:cNvPicPr>
            <a:picLocks noChangeAspect="1"/>
          </p:cNvPicPr>
          <p:nvPr/>
        </p:nvPicPr>
        <p:blipFill rotWithShape="1">
          <a:blip r:embed="rId2"/>
          <a:srcRect t="12632" r="2406" b="10526"/>
          <a:stretch/>
        </p:blipFill>
        <p:spPr>
          <a:xfrm>
            <a:off x="3709724" y="1633491"/>
            <a:ext cx="7591549" cy="3975776"/>
          </a:xfrm>
          <a:prstGeom prst="rect">
            <a:avLst/>
          </a:prstGeom>
          <a:ln>
            <a:solidFill>
              <a:schemeClr val="tx1">
                <a:lumMod val="95000"/>
                <a:lumOff val="5000"/>
              </a:schemeClr>
            </a:solidFill>
          </a:ln>
        </p:spPr>
      </p:pic>
    </p:spTree>
    <p:extLst>
      <p:ext uri="{BB962C8B-B14F-4D97-AF65-F5344CB8AC3E}">
        <p14:creationId xmlns:p14="http://schemas.microsoft.com/office/powerpoint/2010/main" val="1715557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16898-4FC2-2CDA-FB3D-9B804A8E3647}"/>
              </a:ext>
            </a:extLst>
          </p:cNvPr>
          <p:cNvSpPr>
            <a:spLocks noGrp="1"/>
          </p:cNvSpPr>
          <p:nvPr>
            <p:ph type="title"/>
          </p:nvPr>
        </p:nvSpPr>
        <p:spPr>
          <a:xfrm>
            <a:off x="359250" y="-282630"/>
            <a:ext cx="3424138" cy="1500131"/>
          </a:xfrm>
        </p:spPr>
        <p:txBody>
          <a:bodyPr/>
          <a:lstStyle/>
          <a:p>
            <a:r>
              <a:rPr lang="en-US" dirty="0"/>
              <a:t>Step 5</a:t>
            </a:r>
          </a:p>
        </p:txBody>
      </p:sp>
      <p:sp>
        <p:nvSpPr>
          <p:cNvPr id="3" name="Content Placeholder 2">
            <a:extLst>
              <a:ext uri="{FF2B5EF4-FFF2-40B4-BE49-F238E27FC236}">
                <a16:creationId xmlns:a16="http://schemas.microsoft.com/office/drawing/2014/main" id="{CA544075-0483-BF7E-7D06-DA4B56009CCC}"/>
              </a:ext>
            </a:extLst>
          </p:cNvPr>
          <p:cNvSpPr>
            <a:spLocks noGrp="1"/>
          </p:cNvSpPr>
          <p:nvPr>
            <p:ph idx="1"/>
          </p:nvPr>
        </p:nvSpPr>
        <p:spPr>
          <a:xfrm>
            <a:off x="359250" y="976605"/>
            <a:ext cx="4097340" cy="3975776"/>
          </a:xfrm>
        </p:spPr>
        <p:txBody>
          <a:bodyPr/>
          <a:lstStyle/>
          <a:p>
            <a:r>
              <a:rPr lang="en-US" dirty="0"/>
              <a:t>While managing clients Dr. </a:t>
            </a:r>
            <a:r>
              <a:rPr lang="en-US" err="1"/>
              <a:t>Moono</a:t>
            </a:r>
            <a:r>
              <a:rPr lang="en-US" dirty="0"/>
              <a:t> can also assign them to the services available </a:t>
            </a:r>
            <a:r>
              <a:rPr lang="en-US"/>
              <a:t>at her facility as can be seen on the page below</a:t>
            </a:r>
            <a:endParaRPr lang="en-US" dirty="0"/>
          </a:p>
        </p:txBody>
      </p:sp>
      <p:sp>
        <p:nvSpPr>
          <p:cNvPr id="7" name="Slide Number Placeholder 6">
            <a:extLst>
              <a:ext uri="{FF2B5EF4-FFF2-40B4-BE49-F238E27FC236}">
                <a16:creationId xmlns:a16="http://schemas.microsoft.com/office/drawing/2014/main" id="{39CC6CFC-0843-D21A-2C2C-79637917E6A8}"/>
              </a:ext>
            </a:extLst>
          </p:cNvPr>
          <p:cNvSpPr>
            <a:spLocks noGrp="1"/>
          </p:cNvSpPr>
          <p:nvPr>
            <p:ph type="sldNum" sz="quarter" idx="12"/>
          </p:nvPr>
        </p:nvSpPr>
        <p:spPr/>
        <p:txBody>
          <a:bodyPr/>
          <a:lstStyle/>
          <a:p>
            <a:fld id="{3A98EE3D-8CD1-4C3F-BD1C-C98C9596463C}" type="slidenum">
              <a:rPr lang="en-US" smtClean="0"/>
              <a:t>9</a:t>
            </a:fld>
            <a:endParaRPr lang="en-US" dirty="0"/>
          </a:p>
        </p:txBody>
      </p:sp>
      <p:pic>
        <p:nvPicPr>
          <p:cNvPr id="11" name="Picture 10" descr="A screenshot of a computer&#10;&#10;Description automatically generated">
            <a:extLst>
              <a:ext uri="{FF2B5EF4-FFF2-40B4-BE49-F238E27FC236}">
                <a16:creationId xmlns:a16="http://schemas.microsoft.com/office/drawing/2014/main" id="{9FE032C2-1449-3F0B-4915-F3CC33C98240}"/>
              </a:ext>
            </a:extLst>
          </p:cNvPr>
          <p:cNvPicPr>
            <a:picLocks noChangeAspect="1"/>
          </p:cNvPicPr>
          <p:nvPr/>
        </p:nvPicPr>
        <p:blipFill rotWithShape="1">
          <a:blip r:embed="rId2"/>
          <a:srcRect l="1561" t="6877" r="2611" b="4233"/>
          <a:stretch/>
        </p:blipFill>
        <p:spPr>
          <a:xfrm>
            <a:off x="4900475" y="976605"/>
            <a:ext cx="5855808" cy="2610035"/>
          </a:xfrm>
          <a:prstGeom prst="rect">
            <a:avLst/>
          </a:prstGeom>
          <a:ln>
            <a:solidFill>
              <a:schemeClr val="tx1">
                <a:lumMod val="95000"/>
                <a:lumOff val="5000"/>
              </a:schemeClr>
            </a:solidFill>
          </a:ln>
        </p:spPr>
      </p:pic>
      <p:pic>
        <p:nvPicPr>
          <p:cNvPr id="13" name="Picture 12" descr="A screenshot of a computer&#10;&#10;Description automatically generated">
            <a:extLst>
              <a:ext uri="{FF2B5EF4-FFF2-40B4-BE49-F238E27FC236}">
                <a16:creationId xmlns:a16="http://schemas.microsoft.com/office/drawing/2014/main" id="{C61C3E96-4358-9E79-358C-EA41DE170AA1}"/>
              </a:ext>
            </a:extLst>
          </p:cNvPr>
          <p:cNvPicPr>
            <a:picLocks noChangeAspect="1"/>
          </p:cNvPicPr>
          <p:nvPr/>
        </p:nvPicPr>
        <p:blipFill rotWithShape="1">
          <a:blip r:embed="rId3"/>
          <a:srcRect l="612" t="6812" r="2368" b="9537"/>
          <a:stretch/>
        </p:blipFill>
        <p:spPr>
          <a:xfrm>
            <a:off x="4900475" y="3889279"/>
            <a:ext cx="5855807" cy="2534635"/>
          </a:xfrm>
          <a:prstGeom prst="rect">
            <a:avLst/>
          </a:prstGeom>
          <a:ln>
            <a:solidFill>
              <a:schemeClr val="tx1">
                <a:lumMod val="95000"/>
                <a:lumOff val="5000"/>
              </a:schemeClr>
            </a:solidFill>
          </a:ln>
        </p:spPr>
      </p:pic>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92E41952-4213-C28F-B4E9-FEF1B9343ADB}"/>
                  </a:ext>
                </a:extLst>
              </p14:cNvPr>
              <p14:cNvContentPartPr/>
              <p14:nvPr/>
            </p14:nvContentPartPr>
            <p14:xfrm>
              <a:off x="1544313" y="2955988"/>
              <a:ext cx="360" cy="360"/>
            </p14:xfrm>
          </p:contentPart>
        </mc:Choice>
        <mc:Fallback xmlns="">
          <p:pic>
            <p:nvPicPr>
              <p:cNvPr id="15" name="Ink 14">
                <a:extLst>
                  <a:ext uri="{FF2B5EF4-FFF2-40B4-BE49-F238E27FC236}">
                    <a16:creationId xmlns:a16="http://schemas.microsoft.com/office/drawing/2014/main" id="{92E41952-4213-C28F-B4E9-FEF1B9343ADB}"/>
                  </a:ext>
                </a:extLst>
              </p:cNvPr>
              <p:cNvPicPr/>
              <p:nvPr/>
            </p:nvPicPr>
            <p:blipFill>
              <a:blip r:embed="rId5"/>
              <a:stretch>
                <a:fillRect/>
              </a:stretch>
            </p:blipFill>
            <p:spPr>
              <a:xfrm>
                <a:off x="1538193" y="2949868"/>
                <a:ext cx="12600" cy="12600"/>
              </a:xfrm>
              <a:prstGeom prst="rect">
                <a:avLst/>
              </a:prstGeom>
            </p:spPr>
          </p:pic>
        </mc:Fallback>
      </mc:AlternateContent>
      <p:sp>
        <p:nvSpPr>
          <p:cNvPr id="12" name="Ellipse 11">
            <a:extLst>
              <a:ext uri="{FF2B5EF4-FFF2-40B4-BE49-F238E27FC236}">
                <a16:creationId xmlns:a16="http://schemas.microsoft.com/office/drawing/2014/main" id="{3094EAE8-E260-4AE9-8492-F9AF21DFF818}"/>
              </a:ext>
            </a:extLst>
          </p:cNvPr>
          <p:cNvSpPr/>
          <p:nvPr/>
        </p:nvSpPr>
        <p:spPr>
          <a:xfrm>
            <a:off x="6613864" y="2610036"/>
            <a:ext cx="612559" cy="230818"/>
          </a:xfrm>
          <a:prstGeom prst="ellipse">
            <a:avLst/>
          </a:prstGeom>
          <a:solidFill>
            <a:srgbClr val="F6630D">
              <a:alpha val="5000"/>
            </a:srgbClr>
          </a:solidFill>
          <a:ln w="12600">
            <a:solidFill>
              <a:srgbClr val="F6630D"/>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1"/>
          <a:lstStyle/>
          <a:p>
            <a:endParaRPr lang="fr-FR">
              <a:solidFill>
                <a:srgbClr val="F6630D"/>
              </a:solidFill>
            </a:endParaRPr>
          </a:p>
        </p:txBody>
      </p:sp>
    </p:spTree>
    <p:extLst>
      <p:ext uri="{BB962C8B-B14F-4D97-AF65-F5344CB8AC3E}">
        <p14:creationId xmlns:p14="http://schemas.microsoft.com/office/powerpoint/2010/main" val="370287457"/>
      </p:ext>
    </p:extLst>
  </p:cSld>
  <p:clrMapOvr>
    <a:masterClrMapping/>
  </p:clrMapOvr>
</p:sld>
</file>

<file path=ppt/theme/theme1.xml><?xml version="1.0" encoding="utf-8"?>
<a:theme xmlns:a="http://schemas.openxmlformats.org/drawingml/2006/main" name="DividendVTI">
  <a:themeElements>
    <a:clrScheme name="Custom 10">
      <a:dk1>
        <a:sysClr val="windowText" lastClr="000000"/>
      </a:dk1>
      <a:lt1>
        <a:sysClr val="window" lastClr="FFFFFF"/>
      </a:lt1>
      <a:dk2>
        <a:srgbClr val="3D3D3D"/>
      </a:dk2>
      <a:lt2>
        <a:srgbClr val="EBEBEB"/>
      </a:lt2>
      <a:accent1>
        <a:srgbClr val="ED8428"/>
      </a:accent1>
      <a:accent2>
        <a:srgbClr val="E6C46D"/>
      </a:accent2>
      <a:accent3>
        <a:srgbClr val="465359"/>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design" id="{9B7A93B0-7E75-4B33-9362-9C4D614AECA1}" vid="{3CF9A9D3-49E8-47CC-B06C-73362BD111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B925AF-1C2C-47DC-A961-4D6FA16128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D7F1A9-0188-45A8-AAB7-D8B3257A9F5E}">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3.xml><?xml version="1.0" encoding="utf-8"?>
<ds:datastoreItem xmlns:ds="http://schemas.openxmlformats.org/officeDocument/2006/customXml" ds:itemID="{6CCEB89B-922A-4F66-97DB-EDD8F270360B}">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{E5715090-6999-44D5-A925-988736CD268A}tf45205285_win32</Template>
  <TotalTime>69</TotalTime>
  <Words>289</Words>
  <Application>Microsoft Office PowerPoint</Application>
  <PresentationFormat>Widescreen</PresentationFormat>
  <Paragraphs>33</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DividendVTI</vt:lpstr>
      <vt:lpstr>Navigating SmartCare pro  job aid</vt:lpstr>
      <vt:lpstr>Introduction</vt:lpstr>
      <vt:lpstr>objectives</vt:lpstr>
      <vt:lpstr>PowerPoint Presentation</vt:lpstr>
      <vt:lpstr>Step 1 </vt:lpstr>
      <vt:lpstr>Step 2</vt:lpstr>
      <vt:lpstr>Step 3</vt:lpstr>
      <vt:lpstr>Step 4</vt:lpstr>
      <vt:lpstr>Step 5</vt:lpstr>
      <vt:lpstr>Step 6</vt:lpstr>
      <vt:lpstr>Step 7</vt:lpstr>
      <vt:lpstr>Step 8</vt:lpstr>
      <vt:lpstr>Step 9</vt:lpstr>
      <vt:lpstr>Step 10</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Navigating SmartCare pro  job aid</dc:title>
  <dc:creator>Nancy Kamulete</dc:creator>
  <cp:lastModifiedBy>Nancy Kamulete</cp:lastModifiedBy>
  <cp:revision>267</cp:revision>
  <dcterms:created xsi:type="dcterms:W3CDTF">2024-02-22T09:36:52Z</dcterms:created>
  <dcterms:modified xsi:type="dcterms:W3CDTF">2024-02-27T12:13:30Z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