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2" r:id="rId4"/>
  </p:sldMasterIdLst>
  <p:notesMasterIdLst>
    <p:notesMasterId r:id="rId21"/>
  </p:notesMasterIdLst>
  <p:handoutMasterIdLst>
    <p:handoutMasterId r:id="rId22"/>
  </p:handoutMasterIdLst>
  <p:sldIdLst>
    <p:sldId id="256" r:id="rId5"/>
    <p:sldId id="257" r:id="rId6"/>
    <p:sldId id="259" r:id="rId7"/>
    <p:sldId id="4751" r:id="rId8"/>
    <p:sldId id="4754" r:id="rId9"/>
    <p:sldId id="265" r:id="rId10"/>
    <p:sldId id="4742" r:id="rId11"/>
    <p:sldId id="4743" r:id="rId12"/>
    <p:sldId id="4744" r:id="rId13"/>
    <p:sldId id="4745" r:id="rId14"/>
    <p:sldId id="4746" r:id="rId15"/>
    <p:sldId id="4747" r:id="rId16"/>
    <p:sldId id="4748" r:id="rId17"/>
    <p:sldId id="4749" r:id="rId18"/>
    <p:sldId id="4750" r:id="rId19"/>
    <p:sldId id="475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53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7DBF25-8A83-2B66-F628-C56A2D610191}" v="222" dt="2024-02-28T08:54:09.3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cy Kamulete" userId="S::cba.intern@ihmafrica.org::37d26e5a-7e4d-4034-b7d7-ad2f07ff16e1" providerId="AD" clId="Web-{3DA04AB3-B938-80AA-5A21-C9E24B8D46A1}"/>
    <pc:docChg chg="addSld delSld modSld sldOrd">
      <pc:chgData name="Nancy Kamulete" userId="S::cba.intern@ihmafrica.org::37d26e5a-7e4d-4034-b7d7-ad2f07ff16e1" providerId="AD" clId="Web-{3DA04AB3-B938-80AA-5A21-C9E24B8D46A1}" dt="2024-02-25T17:35:04.119" v="738" actId="20577"/>
      <pc:docMkLst>
        <pc:docMk/>
      </pc:docMkLst>
      <pc:sldChg chg="modSp">
        <pc:chgData name="Nancy Kamulete" userId="S::cba.intern@ihmafrica.org::37d26e5a-7e4d-4034-b7d7-ad2f07ff16e1" providerId="AD" clId="Web-{3DA04AB3-B938-80AA-5A21-C9E24B8D46A1}" dt="2024-02-25T17:15:10.322" v="259" actId="14100"/>
        <pc:sldMkLst>
          <pc:docMk/>
          <pc:sldMk cId="3805164132" sldId="257"/>
        </pc:sldMkLst>
        <pc:spChg chg="mod">
          <ac:chgData name="Nancy Kamulete" userId="S::cba.intern@ihmafrica.org::37d26e5a-7e4d-4034-b7d7-ad2f07ff16e1" providerId="AD" clId="Web-{3DA04AB3-B938-80AA-5A21-C9E24B8D46A1}" dt="2024-02-25T17:15:10.322" v="259" actId="14100"/>
          <ac:spMkLst>
            <pc:docMk/>
            <pc:sldMk cId="3805164132" sldId="257"/>
            <ac:spMk id="3" creationId="{F0495D9B-1C30-46A7-AC78-0AD00F70BCAE}"/>
          </ac:spMkLst>
        </pc:spChg>
      </pc:sldChg>
      <pc:sldChg chg="addSp delSp modSp new">
        <pc:chgData name="Nancy Kamulete" userId="S::cba.intern@ihmafrica.org::37d26e5a-7e4d-4034-b7d7-ad2f07ff16e1" providerId="AD" clId="Web-{3DA04AB3-B938-80AA-5A21-C9E24B8D46A1}" dt="2024-02-25T17:23:24.194" v="280" actId="20577"/>
        <pc:sldMkLst>
          <pc:docMk/>
          <pc:sldMk cId="2685665984" sldId="4751"/>
        </pc:sldMkLst>
        <pc:spChg chg="mod">
          <ac:chgData name="Nancy Kamulete" userId="S::cba.intern@ihmafrica.org::37d26e5a-7e4d-4034-b7d7-ad2f07ff16e1" providerId="AD" clId="Web-{3DA04AB3-B938-80AA-5A21-C9E24B8D46A1}" dt="2024-02-25T17:23:24.194" v="280" actId="20577"/>
          <ac:spMkLst>
            <pc:docMk/>
            <pc:sldMk cId="2685665984" sldId="4751"/>
            <ac:spMk id="2" creationId="{6D521B64-A6DE-1FD3-66CE-FF17FED168ED}"/>
          </ac:spMkLst>
        </pc:spChg>
        <pc:spChg chg="mod">
          <ac:chgData name="Nancy Kamulete" userId="S::cba.intern@ihmafrica.org::37d26e5a-7e4d-4034-b7d7-ad2f07ff16e1" providerId="AD" clId="Web-{3DA04AB3-B938-80AA-5A21-C9E24B8D46A1}" dt="2024-02-25T17:15:29.619" v="262" actId="20577"/>
          <ac:spMkLst>
            <pc:docMk/>
            <pc:sldMk cId="2685665984" sldId="4751"/>
            <ac:spMk id="3" creationId="{BA1A8153-8DCD-6BA7-7B8F-383130380C13}"/>
          </ac:spMkLst>
        </pc:spChg>
        <pc:spChg chg="del">
          <ac:chgData name="Nancy Kamulete" userId="S::cba.intern@ihmafrica.org::37d26e5a-7e4d-4034-b7d7-ad2f07ff16e1" providerId="AD" clId="Web-{3DA04AB3-B938-80AA-5A21-C9E24B8D46A1}" dt="2024-02-25T17:03:07.646" v="34"/>
          <ac:spMkLst>
            <pc:docMk/>
            <pc:sldMk cId="2685665984" sldId="4751"/>
            <ac:spMk id="4" creationId="{E22686DD-22C5-BEEF-FEAF-1D27F3DAFC39}"/>
          </ac:spMkLst>
        </pc:spChg>
        <pc:spChg chg="del">
          <ac:chgData name="Nancy Kamulete" userId="S::cba.intern@ihmafrica.org::37d26e5a-7e4d-4034-b7d7-ad2f07ff16e1" providerId="AD" clId="Web-{3DA04AB3-B938-80AA-5A21-C9E24B8D46A1}" dt="2024-02-25T17:03:03.724" v="33"/>
          <ac:spMkLst>
            <pc:docMk/>
            <pc:sldMk cId="2685665984" sldId="4751"/>
            <ac:spMk id="5" creationId="{276F9475-5FD0-41EF-1D9F-E9AF58068882}"/>
          </ac:spMkLst>
        </pc:spChg>
        <pc:spChg chg="del">
          <ac:chgData name="Nancy Kamulete" userId="S::cba.intern@ihmafrica.org::37d26e5a-7e4d-4034-b7d7-ad2f07ff16e1" providerId="AD" clId="Web-{3DA04AB3-B938-80AA-5A21-C9E24B8D46A1}" dt="2024-02-25T17:04:34.227" v="86"/>
          <ac:spMkLst>
            <pc:docMk/>
            <pc:sldMk cId="2685665984" sldId="4751"/>
            <ac:spMk id="6" creationId="{6E185215-6000-1CDB-78D3-A0A3548A126F}"/>
          </ac:spMkLst>
        </pc:spChg>
        <pc:spChg chg="add mod">
          <ac:chgData name="Nancy Kamulete" userId="S::cba.intern@ihmafrica.org::37d26e5a-7e4d-4034-b7d7-ad2f07ff16e1" providerId="AD" clId="Web-{3DA04AB3-B938-80AA-5A21-C9E24B8D46A1}" dt="2024-02-25T17:16:01.870" v="270" actId="1076"/>
          <ac:spMkLst>
            <pc:docMk/>
            <pc:sldMk cId="2685665984" sldId="4751"/>
            <ac:spMk id="8" creationId="{1D8B4ECD-EC17-182D-6848-A496CF84D8BF}"/>
          </ac:spMkLst>
        </pc:spChg>
        <pc:picChg chg="add mod modCrop">
          <ac:chgData name="Nancy Kamulete" userId="S::cba.intern@ihmafrica.org::37d26e5a-7e4d-4034-b7d7-ad2f07ff16e1" providerId="AD" clId="Web-{3DA04AB3-B938-80AA-5A21-C9E24B8D46A1}" dt="2024-02-25T17:13:43.913" v="246"/>
          <ac:picMkLst>
            <pc:docMk/>
            <pc:sldMk cId="2685665984" sldId="4751"/>
            <ac:picMk id="9" creationId="{720F6582-4866-6F6C-2950-C136B861B8E8}"/>
          </ac:picMkLst>
        </pc:picChg>
      </pc:sldChg>
      <pc:sldChg chg="modSp new del">
        <pc:chgData name="Nancy Kamulete" userId="S::cba.intern@ihmafrica.org::37d26e5a-7e4d-4034-b7d7-ad2f07ff16e1" providerId="AD" clId="Web-{3DA04AB3-B938-80AA-5A21-C9E24B8D46A1}" dt="2024-02-25T17:23:51.179" v="283"/>
        <pc:sldMkLst>
          <pc:docMk/>
          <pc:sldMk cId="1631903087" sldId="4752"/>
        </pc:sldMkLst>
        <pc:spChg chg="mod">
          <ac:chgData name="Nancy Kamulete" userId="S::cba.intern@ihmafrica.org::37d26e5a-7e4d-4034-b7d7-ad2f07ff16e1" providerId="AD" clId="Web-{3DA04AB3-B938-80AA-5A21-C9E24B8D46A1}" dt="2024-02-25T17:16:38.324" v="274" actId="20577"/>
          <ac:spMkLst>
            <pc:docMk/>
            <pc:sldMk cId="1631903087" sldId="4752"/>
            <ac:spMk id="2" creationId="{9474C6B3-A556-6C0A-913A-00995661AFDD}"/>
          </ac:spMkLst>
        </pc:spChg>
      </pc:sldChg>
      <pc:sldChg chg="add del replId">
        <pc:chgData name="Nancy Kamulete" userId="S::cba.intern@ihmafrica.org::37d26e5a-7e4d-4034-b7d7-ad2f07ff16e1" providerId="AD" clId="Web-{3DA04AB3-B938-80AA-5A21-C9E24B8D46A1}" dt="2024-02-25T17:16:17.902" v="272"/>
        <pc:sldMkLst>
          <pc:docMk/>
          <pc:sldMk cId="1946732296" sldId="4752"/>
        </pc:sldMkLst>
      </pc:sldChg>
      <pc:sldChg chg="delSp modSp new ord">
        <pc:chgData name="Nancy Kamulete" userId="S::cba.intern@ihmafrica.org::37d26e5a-7e4d-4034-b7d7-ad2f07ff16e1" providerId="AD" clId="Web-{3DA04AB3-B938-80AA-5A21-C9E24B8D46A1}" dt="2024-02-25T17:35:04.119" v="738" actId="20577"/>
        <pc:sldMkLst>
          <pc:docMk/>
          <pc:sldMk cId="4120452682" sldId="4753"/>
        </pc:sldMkLst>
        <pc:spChg chg="mod">
          <ac:chgData name="Nancy Kamulete" userId="S::cba.intern@ihmafrica.org::37d26e5a-7e4d-4034-b7d7-ad2f07ff16e1" providerId="AD" clId="Web-{3DA04AB3-B938-80AA-5A21-C9E24B8D46A1}" dt="2024-02-25T17:28:45.312" v="540" actId="1076"/>
          <ac:spMkLst>
            <pc:docMk/>
            <pc:sldMk cId="4120452682" sldId="4753"/>
            <ac:spMk id="2" creationId="{246F7A8C-C626-B8F6-DFE5-60280BC767B5}"/>
          </ac:spMkLst>
        </pc:spChg>
        <pc:spChg chg="mod">
          <ac:chgData name="Nancy Kamulete" userId="S::cba.intern@ihmafrica.org::37d26e5a-7e4d-4034-b7d7-ad2f07ff16e1" providerId="AD" clId="Web-{3DA04AB3-B938-80AA-5A21-C9E24B8D46A1}" dt="2024-02-25T17:35:04.119" v="738" actId="20577"/>
          <ac:spMkLst>
            <pc:docMk/>
            <pc:sldMk cId="4120452682" sldId="4753"/>
            <ac:spMk id="3" creationId="{26F2DFF0-5166-3A42-2074-353E0B893D99}"/>
          </ac:spMkLst>
        </pc:spChg>
        <pc:spChg chg="del">
          <ac:chgData name="Nancy Kamulete" userId="S::cba.intern@ihmafrica.org::37d26e5a-7e4d-4034-b7d7-ad2f07ff16e1" providerId="AD" clId="Web-{3DA04AB3-B938-80AA-5A21-C9E24B8D46A1}" dt="2024-02-25T17:24:10.274" v="294"/>
          <ac:spMkLst>
            <pc:docMk/>
            <pc:sldMk cId="4120452682" sldId="4753"/>
            <ac:spMk id="4" creationId="{FDEED3B3-7A60-BD34-6100-F17896560EA6}"/>
          </ac:spMkLst>
        </pc:spChg>
        <pc:spChg chg="del">
          <ac:chgData name="Nancy Kamulete" userId="S::cba.intern@ihmafrica.org::37d26e5a-7e4d-4034-b7d7-ad2f07ff16e1" providerId="AD" clId="Web-{3DA04AB3-B938-80AA-5A21-C9E24B8D46A1}" dt="2024-02-25T17:24:07.774" v="293"/>
          <ac:spMkLst>
            <pc:docMk/>
            <pc:sldMk cId="4120452682" sldId="4753"/>
            <ac:spMk id="5" creationId="{55FAEB8F-502D-833D-AF31-5562EB752DB5}"/>
          </ac:spMkLst>
        </pc:spChg>
        <pc:spChg chg="del">
          <ac:chgData name="Nancy Kamulete" userId="S::cba.intern@ihmafrica.org::37d26e5a-7e4d-4034-b7d7-ad2f07ff16e1" providerId="AD" clId="Web-{3DA04AB3-B938-80AA-5A21-C9E24B8D46A1}" dt="2024-02-25T17:24:17.836" v="295"/>
          <ac:spMkLst>
            <pc:docMk/>
            <pc:sldMk cId="4120452682" sldId="4753"/>
            <ac:spMk id="6" creationId="{02A2A38C-9E9F-9D35-59E8-2AC04C68E733}"/>
          </ac:spMkLst>
        </pc:spChg>
      </pc:sldChg>
    </pc:docChg>
  </pc:docChgLst>
  <pc:docChgLst>
    <pc:chgData name="Nancy Kamulete" userId="S::cba.intern@ihmafrica.org::37d26e5a-7e4d-4034-b7d7-ad2f07ff16e1" providerId="AD" clId="Web-{5A19AB60-00C1-58BB-1D67-B5352A1D96B3}"/>
    <pc:docChg chg="modSld sldOrd">
      <pc:chgData name="Nancy Kamulete" userId="S::cba.intern@ihmafrica.org::37d26e5a-7e4d-4034-b7d7-ad2f07ff16e1" providerId="AD" clId="Web-{5A19AB60-00C1-58BB-1D67-B5352A1D96B3}" dt="2024-02-26T07:56:26.850" v="16" actId="1076"/>
      <pc:docMkLst>
        <pc:docMk/>
      </pc:docMkLst>
      <pc:sldChg chg="addSp delSp modSp">
        <pc:chgData name="Nancy Kamulete" userId="S::cba.intern@ihmafrica.org::37d26e5a-7e4d-4034-b7d7-ad2f07ff16e1" providerId="AD" clId="Web-{5A19AB60-00C1-58BB-1D67-B5352A1D96B3}" dt="2024-02-26T07:56:26.850" v="16" actId="1076"/>
        <pc:sldMkLst>
          <pc:docMk/>
          <pc:sldMk cId="3805164132" sldId="257"/>
        </pc:sldMkLst>
        <pc:spChg chg="mod">
          <ac:chgData name="Nancy Kamulete" userId="S::cba.intern@ihmafrica.org::37d26e5a-7e4d-4034-b7d7-ad2f07ff16e1" providerId="AD" clId="Web-{5A19AB60-00C1-58BB-1D67-B5352A1D96B3}" dt="2024-02-26T07:56:10.709" v="13" actId="1076"/>
          <ac:spMkLst>
            <pc:docMk/>
            <pc:sldMk cId="3805164132" sldId="257"/>
            <ac:spMk id="2" creationId="{582BCEE0-AF33-4B8B-9622-2A50B4FD62C5}"/>
          </ac:spMkLst>
        </pc:spChg>
        <pc:spChg chg="mod">
          <ac:chgData name="Nancy Kamulete" userId="S::cba.intern@ihmafrica.org::37d26e5a-7e4d-4034-b7d7-ad2f07ff16e1" providerId="AD" clId="Web-{5A19AB60-00C1-58BB-1D67-B5352A1D96B3}" dt="2024-02-26T07:56:26.850" v="16" actId="1076"/>
          <ac:spMkLst>
            <pc:docMk/>
            <pc:sldMk cId="3805164132" sldId="257"/>
            <ac:spMk id="3" creationId="{F0495D9B-1C30-46A7-AC78-0AD00F70BCAE}"/>
          </ac:spMkLst>
        </pc:spChg>
        <pc:picChg chg="del">
          <ac:chgData name="Nancy Kamulete" userId="S::cba.intern@ihmafrica.org::37d26e5a-7e4d-4034-b7d7-ad2f07ff16e1" providerId="AD" clId="Web-{5A19AB60-00C1-58BB-1D67-B5352A1D96B3}" dt="2024-02-26T07:55:08.146" v="3"/>
          <ac:picMkLst>
            <pc:docMk/>
            <pc:sldMk cId="3805164132" sldId="257"/>
            <ac:picMk id="4" creationId="{D5E0A2D0-D005-733F-AC73-11DC7A0F1C32}"/>
          </ac:picMkLst>
        </pc:picChg>
        <pc:picChg chg="add mod modCrop">
          <ac:chgData name="Nancy Kamulete" userId="S::cba.intern@ihmafrica.org::37d26e5a-7e4d-4034-b7d7-ad2f07ff16e1" providerId="AD" clId="Web-{5A19AB60-00C1-58BB-1D67-B5352A1D96B3}" dt="2024-02-26T07:56:16.881" v="15" actId="14100"/>
          <ac:picMkLst>
            <pc:docMk/>
            <pc:sldMk cId="3805164132" sldId="257"/>
            <ac:picMk id="5" creationId="{97AFB412-B018-B91B-5B16-B4A70B0C7C70}"/>
          </ac:picMkLst>
        </pc:picChg>
      </pc:sldChg>
      <pc:sldChg chg="ord">
        <pc:chgData name="Nancy Kamulete" userId="S::cba.intern@ihmafrica.org::37d26e5a-7e4d-4034-b7d7-ad2f07ff16e1" providerId="AD" clId="Web-{5A19AB60-00C1-58BB-1D67-B5352A1D96B3}" dt="2024-02-26T07:19:34.550" v="2"/>
        <pc:sldMkLst>
          <pc:docMk/>
          <pc:sldMk cId="3980136776" sldId="259"/>
        </pc:sldMkLst>
      </pc:sldChg>
    </pc:docChg>
  </pc:docChgLst>
  <pc:docChgLst>
    <pc:chgData name="Nancy Kamulete" userId="S::cba.intern@ihmafrica.org::37d26e5a-7e4d-4034-b7d7-ad2f07ff16e1" providerId="AD" clId="Web-{B47DBF25-8A83-2B66-F628-C56A2D610191}"/>
    <pc:docChg chg="addSld modSld">
      <pc:chgData name="Nancy Kamulete" userId="S::cba.intern@ihmafrica.org::37d26e5a-7e4d-4034-b7d7-ad2f07ff16e1" providerId="AD" clId="Web-{B47DBF25-8A83-2B66-F628-C56A2D610191}" dt="2024-02-28T08:54:09.381" v="218" actId="14100"/>
      <pc:docMkLst>
        <pc:docMk/>
      </pc:docMkLst>
      <pc:sldChg chg="modSp">
        <pc:chgData name="Nancy Kamulete" userId="S::cba.intern@ihmafrica.org::37d26e5a-7e4d-4034-b7d7-ad2f07ff16e1" providerId="AD" clId="Web-{B47DBF25-8A83-2B66-F628-C56A2D610191}" dt="2024-02-28T08:53:52.647" v="217" actId="1076"/>
        <pc:sldMkLst>
          <pc:docMk/>
          <pc:sldMk cId="4120452682" sldId="4753"/>
        </pc:sldMkLst>
        <pc:spChg chg="mod">
          <ac:chgData name="Nancy Kamulete" userId="S::cba.intern@ihmafrica.org::37d26e5a-7e4d-4034-b7d7-ad2f07ff16e1" providerId="AD" clId="Web-{B47DBF25-8A83-2B66-F628-C56A2D610191}" dt="2024-02-28T08:53:52.647" v="217" actId="1076"/>
          <ac:spMkLst>
            <pc:docMk/>
            <pc:sldMk cId="4120452682" sldId="4753"/>
            <ac:spMk id="3" creationId="{26F2DFF0-5166-3A42-2074-353E0B893D99}"/>
          </ac:spMkLst>
        </pc:spChg>
      </pc:sldChg>
      <pc:sldChg chg="addSp delSp modSp new">
        <pc:chgData name="Nancy Kamulete" userId="S::cba.intern@ihmafrica.org::37d26e5a-7e4d-4034-b7d7-ad2f07ff16e1" providerId="AD" clId="Web-{B47DBF25-8A83-2B66-F628-C56A2D610191}" dt="2024-02-28T08:54:09.381" v="218" actId="14100"/>
        <pc:sldMkLst>
          <pc:docMk/>
          <pc:sldMk cId="3038165627" sldId="4754"/>
        </pc:sldMkLst>
        <pc:spChg chg="del">
          <ac:chgData name="Nancy Kamulete" userId="S::cba.intern@ihmafrica.org::37d26e5a-7e4d-4034-b7d7-ad2f07ff16e1" providerId="AD" clId="Web-{B47DBF25-8A83-2B66-F628-C56A2D610191}" dt="2024-02-28T06:47:47.137" v="3"/>
          <ac:spMkLst>
            <pc:docMk/>
            <pc:sldMk cId="3038165627" sldId="4754"/>
            <ac:spMk id="2" creationId="{74A1EFAB-81FF-646C-F3DC-1E8BCEAD1129}"/>
          </ac:spMkLst>
        </pc:spChg>
        <pc:spChg chg="mod">
          <ac:chgData name="Nancy Kamulete" userId="S::cba.intern@ihmafrica.org::37d26e5a-7e4d-4034-b7d7-ad2f07ff16e1" providerId="AD" clId="Web-{B47DBF25-8A83-2B66-F628-C56A2D610191}" dt="2024-02-28T08:54:09.381" v="218" actId="14100"/>
          <ac:spMkLst>
            <pc:docMk/>
            <pc:sldMk cId="3038165627" sldId="4754"/>
            <ac:spMk id="3" creationId="{60C30671-EA98-B317-4C0B-3D33C06C562A}"/>
          </ac:spMkLst>
        </pc:spChg>
        <pc:spChg chg="del">
          <ac:chgData name="Nancy Kamulete" userId="S::cba.intern@ihmafrica.org::37d26e5a-7e4d-4034-b7d7-ad2f07ff16e1" providerId="AD" clId="Web-{B47DBF25-8A83-2B66-F628-C56A2D610191}" dt="2024-02-28T06:47:40.856" v="2"/>
          <ac:spMkLst>
            <pc:docMk/>
            <pc:sldMk cId="3038165627" sldId="4754"/>
            <ac:spMk id="4" creationId="{20B1C9E7-F903-84C7-FE53-607032D68546}"/>
          </ac:spMkLst>
        </pc:spChg>
        <pc:spChg chg="del">
          <ac:chgData name="Nancy Kamulete" userId="S::cba.intern@ihmafrica.org::37d26e5a-7e4d-4034-b7d7-ad2f07ff16e1" providerId="AD" clId="Web-{B47DBF25-8A83-2B66-F628-C56A2D610191}" dt="2024-02-28T06:47:37.793" v="1"/>
          <ac:spMkLst>
            <pc:docMk/>
            <pc:sldMk cId="3038165627" sldId="4754"/>
            <ac:spMk id="5" creationId="{32B4A289-56BF-1314-B33C-046A6F2867C3}"/>
          </ac:spMkLst>
        </pc:spChg>
        <pc:spChg chg="del">
          <ac:chgData name="Nancy Kamulete" userId="S::cba.intern@ihmafrica.org::37d26e5a-7e4d-4034-b7d7-ad2f07ff16e1" providerId="AD" clId="Web-{B47DBF25-8A83-2B66-F628-C56A2D610191}" dt="2024-02-28T07:04:28.120" v="39"/>
          <ac:spMkLst>
            <pc:docMk/>
            <pc:sldMk cId="3038165627" sldId="4754"/>
            <ac:spMk id="6" creationId="{1DCD06DA-D2AC-9150-19D2-EBE3ACDA2B9C}"/>
          </ac:spMkLst>
        </pc:spChg>
        <pc:picChg chg="add del mod">
          <ac:chgData name="Nancy Kamulete" userId="S::cba.intern@ihmafrica.org::37d26e5a-7e4d-4034-b7d7-ad2f07ff16e1" providerId="AD" clId="Web-{B47DBF25-8A83-2B66-F628-C56A2D610191}" dt="2024-02-28T07:12:19.268" v="139"/>
          <ac:picMkLst>
            <pc:docMk/>
            <pc:sldMk cId="3038165627" sldId="4754"/>
            <ac:picMk id="8" creationId="{F9CAA3BA-9843-CF3C-D6FF-F42F636AE1E9}"/>
          </ac:picMkLst>
        </pc:picChg>
        <pc:picChg chg="add mod">
          <ac:chgData name="Nancy Kamulete" userId="S::cba.intern@ihmafrica.org::37d26e5a-7e4d-4034-b7d7-ad2f07ff16e1" providerId="AD" clId="Web-{B47DBF25-8A83-2B66-F628-C56A2D610191}" dt="2024-02-28T07:18:11.726" v="142" actId="1076"/>
          <ac:picMkLst>
            <pc:docMk/>
            <pc:sldMk cId="3038165627" sldId="4754"/>
            <ac:picMk id="9" creationId="{B2626C80-3615-367A-2F90-0350F95C0FF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4C3C3A6-B337-4D83-9CDB-B9C35780FF7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C79A68-3D73-4695-8C1E-3CDBCB536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7C6B7-F63D-48F8-8C65-A57506B0F13B}" type="datetimeFigureOut">
              <a:rPr lang="en-US" smtClean="0"/>
              <a:t>2/28/2024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F5045C-A7CE-41D4-85C5-0E9ACEEF9B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9ABD0F-F8EA-4B9F-8647-FC7D4AE3D8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B78DD-9481-4863-BCCC-946573546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403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9A0FA-2191-4F92-A1E4-6EB4598AC4EC}" type="datetimeFigureOut">
              <a:rPr lang="en-US" smtClean="0"/>
              <a:t>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359F2-43EF-4812-9DC0-98C0B1A4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1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31937252-EACE-4232-855F-5C47E3F8B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894" y="704088"/>
            <a:ext cx="8245162" cy="149961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3507450D-E801-41C1-9FD7-923530A06B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5895" y="2495446"/>
            <a:ext cx="8245160" cy="4682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CBA6DBC1-39A1-48A6-8B81-3CD966D06E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6042" y="3081528"/>
            <a:ext cx="8449056" cy="3310128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25283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3" y="2250891"/>
            <a:ext cx="2400300" cy="557784"/>
          </a:xfrm>
        </p:spPr>
        <p:txBody>
          <a:bodyPr anchor="ctr">
            <a:noAutofit/>
          </a:bodyPr>
          <a:lstStyle>
            <a:lvl1pPr marL="0" indent="0">
              <a:buNone/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896" y="2926053"/>
            <a:ext cx="24003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9257" y="2250892"/>
            <a:ext cx="2400300" cy="553373"/>
          </a:xfrm>
        </p:spPr>
        <p:txBody>
          <a:bodyPr anchor="ctr"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09256" y="2926052"/>
            <a:ext cx="24003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F00371C-297D-40EF-8A7B-A4A10A3E0F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82624" y="2250892"/>
            <a:ext cx="2400300" cy="553373"/>
          </a:xfrm>
        </p:spPr>
        <p:txBody>
          <a:bodyPr anchor="ctr"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54C654D6-9180-439B-AA80-A486173B740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82623" y="2926052"/>
            <a:ext cx="24003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735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E7D0488-B202-4F7B-9F3C-5F3540449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894" y="3986411"/>
            <a:ext cx="2676496" cy="1872388"/>
          </a:xfrm>
        </p:spPr>
        <p:txBody>
          <a:bodyPr anchor="ctr"/>
          <a:lstStyle/>
          <a:p>
            <a:pPr algn="r"/>
            <a:r>
              <a:rPr lang="en-US">
                <a:solidFill>
                  <a:schemeClr val="tx2"/>
                </a:solidFill>
              </a:rPr>
              <a:t>Click to edit Master title style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972A87D-479C-4157-A7C5-33D8FC7B29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6042" y="768096"/>
            <a:ext cx="1933956" cy="2816352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78EE581A-A98D-4A1B-B826-3C60801D66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14600" y="768096"/>
            <a:ext cx="1933956" cy="2816352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16AE88BE-E502-4D34-AAE9-6EE48F1ACE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93158" y="768096"/>
            <a:ext cx="1933956" cy="2816352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9FD0C6B3-E0D9-4177-8079-178D1B0F530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71716" y="768096"/>
            <a:ext cx="1933956" cy="2816352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3AD8A25-150B-42DF-B6CC-FB1E5225D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0295" y="3956051"/>
            <a:ext cx="5418806" cy="1902749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992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20F9CA6-0CB1-4A9E-96E4-67800B107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826FB8-73AC-4F8B-BD9C-B5E87FC9C6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8965" y="457201"/>
            <a:ext cx="2633425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F196A1-2430-4797-B656-A38302FAF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430" y="702156"/>
            <a:ext cx="2676496" cy="11887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7AE5FA5-AF50-4B00-8E20-1B20A667A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430" y="2340864"/>
            <a:ext cx="2676496" cy="363448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3237575-909D-45C0-B594-0B7A40F04B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93008" y="0"/>
            <a:ext cx="5650992" cy="685800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54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335863" y="5141975"/>
            <a:ext cx="8468145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2393951"/>
            <a:ext cx="8272211" cy="2147467"/>
          </a:xfrm>
        </p:spPr>
        <p:txBody>
          <a:bodyPr anchor="b">
            <a:normAutofit/>
          </a:bodyPr>
          <a:lstStyle>
            <a:lvl1pPr algn="l">
              <a:defRPr sz="27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5" y="4541417"/>
            <a:ext cx="8272211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cap="all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8439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5895" y="2228004"/>
            <a:ext cx="3896075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2030" y="2228004"/>
            <a:ext cx="389607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8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898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335863" y="601201"/>
            <a:ext cx="2762042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893" y="933451"/>
            <a:ext cx="2273889" cy="1722419"/>
          </a:xfrm>
        </p:spPr>
        <p:txBody>
          <a:bodyPr anchor="b">
            <a:normAutofit/>
          </a:bodyPr>
          <a:lstStyle>
            <a:lvl1pPr algn="l">
              <a:defRPr sz="1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5697" y="1179829"/>
            <a:ext cx="4988243" cy="4658216"/>
          </a:xfrm>
        </p:spPr>
        <p:txBody>
          <a:bodyPr anchor="ctr">
            <a:normAutofit/>
          </a:bodyPr>
          <a:lstStyle>
            <a:lvl1pPr>
              <a:defRPr sz="1500">
                <a:solidFill>
                  <a:schemeClr val="tx2"/>
                </a:solidFill>
              </a:defRPr>
            </a:lvl1pPr>
            <a:lvl2pPr>
              <a:defRPr sz="135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05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  <a:lvl6pPr>
              <a:defRPr sz="1050">
                <a:solidFill>
                  <a:schemeClr val="tx2"/>
                </a:solidFill>
              </a:defRPr>
            </a:lvl6pPr>
            <a:lvl7pPr>
              <a:defRPr sz="1050">
                <a:solidFill>
                  <a:schemeClr val="tx2"/>
                </a:solidFill>
              </a:defRPr>
            </a:lvl7pPr>
            <a:lvl8pPr>
              <a:defRPr sz="1050">
                <a:solidFill>
                  <a:schemeClr val="tx2"/>
                </a:solidFill>
              </a:defRPr>
            </a:lvl8pPr>
            <a:lvl9pPr>
              <a:defRPr sz="105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5893" y="2836654"/>
            <a:ext cx="2273889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rgbClr val="FFFFFF"/>
                </a:solidFill>
              </a:defRPr>
            </a:lvl1pPr>
            <a:lvl2pPr marL="342900" indent="0">
              <a:buNone/>
              <a:defRPr sz="825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5894" y="6452591"/>
            <a:ext cx="5187908" cy="365125"/>
          </a:xfr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04464" y="6456917"/>
            <a:ext cx="2133599" cy="365125"/>
          </a:xfrm>
        </p:spPr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18725" y="6456917"/>
            <a:ext cx="789383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284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4693389"/>
            <a:ext cx="8272212" cy="566738"/>
          </a:xfrm>
        </p:spPr>
        <p:txBody>
          <a:bodyPr anchor="b">
            <a:normAutofit/>
          </a:bodyPr>
          <a:lstStyle>
            <a:lvl1pPr algn="l"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5863" y="641351"/>
            <a:ext cx="8468144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5894" y="5260127"/>
            <a:ext cx="8272213" cy="998148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Sample Footer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506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926BD44-2224-46FF-A4E7-9C9FFE197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894" y="702156"/>
            <a:ext cx="2568104" cy="15001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8249B4-F572-49E8-9B53-CB4E629EB9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895" y="2414788"/>
            <a:ext cx="2568104" cy="397577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6C12940-675F-4BDC-8733-71FEBC2FDC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82111" y="640080"/>
            <a:ext cx="2777490" cy="5751576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63AD391F-F462-4773-B9C7-B512F55F681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35040" y="640080"/>
            <a:ext cx="2777490" cy="5751576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979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9CC542F-D03C-4537-9B6E-7F653B651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894" y="730731"/>
            <a:ext cx="2606936" cy="1478341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2"/>
                </a:solidFill>
              </a:rPr>
              <a:t>Click to edit Master title style</a:t>
            </a:r>
          </a:p>
        </p:txBody>
      </p:sp>
      <p:sp>
        <p:nvSpPr>
          <p:cNvPr id="6" name="Content Placeholder 2" descr="Tag=AccentColor&#10;Flavor=Light&#10;Target=Bullets">
            <a:extLst>
              <a:ext uri="{FF2B5EF4-FFF2-40B4-BE49-F238E27FC236}">
                <a16:creationId xmlns:a16="http://schemas.microsoft.com/office/drawing/2014/main" id="{C768CCB8-0718-4D4E-8EE1-1D2875500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894" y="2180497"/>
            <a:ext cx="2606936" cy="3678303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C3A8825-378F-41FE-A716-644287762A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81350" y="630936"/>
            <a:ext cx="5628085" cy="352044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2E6B2055-B099-48CF-84C8-2AF6D56186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82112" y="4234252"/>
            <a:ext cx="2777490" cy="2139696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EED74C29-FF8A-4470-8221-FD11E7FB7D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5040" y="4233672"/>
            <a:ext cx="2777490" cy="2139696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43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E787D40-90B5-470E-95A2-784F1CB479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894" y="4322103"/>
            <a:ext cx="8245162" cy="115360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DD90A03-8871-46F6-B527-27A279CA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5895" y="5475713"/>
            <a:ext cx="8245160" cy="59032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8C0DC8A-3006-4A75-A9BA-FCA96D2C3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7185" y="603504"/>
            <a:ext cx="8469630" cy="3557016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518504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731520"/>
            <a:ext cx="8272212" cy="9875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895" y="2340864"/>
            <a:ext cx="8272211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887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731520"/>
            <a:ext cx="8272212" cy="9875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23">
            <a:extLst>
              <a:ext uri="{FF2B5EF4-FFF2-40B4-BE49-F238E27FC236}">
                <a16:creationId xmlns:a16="http://schemas.microsoft.com/office/drawing/2014/main" id="{3B9690E8-0AA0-453A-A2BA-3C4A02401F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1459" y="2800318"/>
            <a:ext cx="1920240" cy="17647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7CAE430-B148-4FE1-B142-E196CFFEBA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1459" y="4633986"/>
            <a:ext cx="1920240" cy="347662"/>
          </a:xfrm>
        </p:spPr>
        <p:txBody>
          <a:bodyPr lIns="146304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F34D7C92-7171-4768-A26F-CE08A04FAAA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1459" y="4951788"/>
            <a:ext cx="1920240" cy="347662"/>
          </a:xfrm>
        </p:spPr>
        <p:txBody>
          <a:bodyPr lIns="146304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3" name="Picture Placeholder 23">
            <a:extLst>
              <a:ext uri="{FF2B5EF4-FFF2-40B4-BE49-F238E27FC236}">
                <a16:creationId xmlns:a16="http://schemas.microsoft.com/office/drawing/2014/main" id="{91EBE236-D9BF-46C4-8CE2-60F7CD40E76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60217" y="2800318"/>
            <a:ext cx="1920240" cy="17647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Text Placeholder 28">
            <a:extLst>
              <a:ext uri="{FF2B5EF4-FFF2-40B4-BE49-F238E27FC236}">
                <a16:creationId xmlns:a16="http://schemas.microsoft.com/office/drawing/2014/main" id="{3755B2FB-A969-40D9-919A-8DBCA8B7655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60217" y="4633986"/>
            <a:ext cx="1920240" cy="347662"/>
          </a:xfrm>
        </p:spPr>
        <p:txBody>
          <a:bodyPr lIns="146304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C047E0AE-451F-4E70-A217-3D51A5FCA8D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60217" y="4951788"/>
            <a:ext cx="1920240" cy="347662"/>
          </a:xfrm>
        </p:spPr>
        <p:txBody>
          <a:bodyPr lIns="146304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6" name="Picture Placeholder 23">
            <a:extLst>
              <a:ext uri="{FF2B5EF4-FFF2-40B4-BE49-F238E27FC236}">
                <a16:creationId xmlns:a16="http://schemas.microsoft.com/office/drawing/2014/main" id="{92DC936D-218B-4AB2-A141-83C839EE378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68134" y="2800318"/>
            <a:ext cx="1920240" cy="17647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5085FD65-394A-47FA-BF7A-013D84C8706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68134" y="4633986"/>
            <a:ext cx="1920240" cy="347662"/>
          </a:xfrm>
        </p:spPr>
        <p:txBody>
          <a:bodyPr lIns="146304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8" name="Text Placeholder 28">
            <a:extLst>
              <a:ext uri="{FF2B5EF4-FFF2-40B4-BE49-F238E27FC236}">
                <a16:creationId xmlns:a16="http://schemas.microsoft.com/office/drawing/2014/main" id="{23417874-DD14-461C-B278-0DE8032D27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668134" y="4951788"/>
            <a:ext cx="1920240" cy="347662"/>
          </a:xfrm>
        </p:spPr>
        <p:txBody>
          <a:bodyPr lIns="146304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23">
            <a:extLst>
              <a:ext uri="{FF2B5EF4-FFF2-40B4-BE49-F238E27FC236}">
                <a16:creationId xmlns:a16="http://schemas.microsoft.com/office/drawing/2014/main" id="{A8685BFC-DF7F-4414-8D3E-652C9EF135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71263" y="2801105"/>
            <a:ext cx="1920240" cy="17647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28">
            <a:extLst>
              <a:ext uri="{FF2B5EF4-FFF2-40B4-BE49-F238E27FC236}">
                <a16:creationId xmlns:a16="http://schemas.microsoft.com/office/drawing/2014/main" id="{801A82CD-E0FD-4C28-B287-439356FAE8D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771263" y="4633986"/>
            <a:ext cx="1920240" cy="347662"/>
          </a:xfrm>
        </p:spPr>
        <p:txBody>
          <a:bodyPr lIns="146304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 spc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1" name="Text Placeholder 28">
            <a:extLst>
              <a:ext uri="{FF2B5EF4-FFF2-40B4-BE49-F238E27FC236}">
                <a16:creationId xmlns:a16="http://schemas.microsoft.com/office/drawing/2014/main" id="{C1ACEAC1-C62C-4024-9525-268AB72427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71263" y="4951788"/>
            <a:ext cx="1920240" cy="347662"/>
          </a:xfrm>
        </p:spPr>
        <p:txBody>
          <a:bodyPr lIns="146304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27585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9AD7E45-24A5-4020-858E-57CFA0955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894" y="1020431"/>
            <a:ext cx="8245162" cy="14750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9C213B6D-04F4-4E9D-AD86-E50884CB4C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5895" y="2495446"/>
            <a:ext cx="8245160" cy="4682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2DB8B62-62C2-4723-85AF-F5D87B489A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6042" y="3081528"/>
            <a:ext cx="4114800" cy="3310128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D1329640-D9D1-44D4-8E40-04E753A2B8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90872" y="3081528"/>
            <a:ext cx="4114800" cy="3310128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857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31921" y="729658"/>
            <a:ext cx="8272212" cy="9883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SmartArt Placeholder 14">
            <a:extLst>
              <a:ext uri="{FF2B5EF4-FFF2-40B4-BE49-F238E27FC236}">
                <a16:creationId xmlns:a16="http://schemas.microsoft.com/office/drawing/2014/main" id="{1A07AFA2-B97F-4965-B3E3-0399F8696B92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>
          <a:xfrm>
            <a:off x="432197" y="2290762"/>
            <a:ext cx="1714500" cy="251460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16" name="SmartArt Placeholder 14">
            <a:extLst>
              <a:ext uri="{FF2B5EF4-FFF2-40B4-BE49-F238E27FC236}">
                <a16:creationId xmlns:a16="http://schemas.microsoft.com/office/drawing/2014/main" id="{FBD83F25-25EA-4FCB-9180-B7567885BE7A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2615069" y="2290762"/>
            <a:ext cx="1714500" cy="251460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17" name="SmartArt Placeholder 14">
            <a:extLst>
              <a:ext uri="{FF2B5EF4-FFF2-40B4-BE49-F238E27FC236}">
                <a16:creationId xmlns:a16="http://schemas.microsoft.com/office/drawing/2014/main" id="{C19AF1FD-578A-4AC1-8006-BF395C098188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4797941" y="2290762"/>
            <a:ext cx="1714500" cy="251460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18" name="SmartArt Placeholder 14">
            <a:extLst>
              <a:ext uri="{FF2B5EF4-FFF2-40B4-BE49-F238E27FC236}">
                <a16:creationId xmlns:a16="http://schemas.microsoft.com/office/drawing/2014/main" id="{A30FAB41-D651-4537-9674-A090F9541E38}"/>
              </a:ext>
            </a:extLst>
          </p:cNvPr>
          <p:cNvSpPr>
            <a:spLocks noGrp="1"/>
          </p:cNvSpPr>
          <p:nvPr>
            <p:ph type="dgm" sz="quarter" idx="16"/>
          </p:nvPr>
        </p:nvSpPr>
        <p:spPr>
          <a:xfrm>
            <a:off x="6980813" y="2290762"/>
            <a:ext cx="1714500" cy="2514600"/>
          </a:xfrm>
          <a:solidFill>
            <a:schemeClr val="accent2"/>
          </a:solidFill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FF70985-87A5-4813-BB21-CD79732947F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2197" y="4943475"/>
            <a:ext cx="1714500" cy="365760"/>
          </a:xfrm>
        </p:spPr>
        <p:txBody>
          <a:bodyPr>
            <a:noAutofit/>
          </a:bodyPr>
          <a:lstStyle>
            <a:lvl1pPr marL="0" indent="0">
              <a:buNone/>
              <a:defRPr sz="1350"/>
            </a:lvl1pPr>
            <a:lvl2pPr marL="243000" indent="0">
              <a:buNone/>
              <a:defRPr sz="1350"/>
            </a:lvl2pPr>
            <a:lvl3pPr marL="472500" indent="0">
              <a:buNone/>
              <a:defRPr sz="1350"/>
            </a:lvl3pPr>
            <a:lvl4pPr marL="756000" indent="0">
              <a:buNone/>
              <a:defRPr sz="1350"/>
            </a:lvl4pPr>
            <a:lvl5pPr marL="1026000" indent="0">
              <a:buNone/>
              <a:defRPr sz="13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F30C930-1919-4A13-98BD-6CB6119CC1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921" y="5447348"/>
            <a:ext cx="1714500" cy="365760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243000" indent="0">
              <a:buNone/>
              <a:defRPr sz="1200"/>
            </a:lvl2pPr>
            <a:lvl3pPr marL="472500" indent="0">
              <a:buNone/>
              <a:defRPr sz="1200"/>
            </a:lvl3pPr>
            <a:lvl4pPr marL="756000" indent="0">
              <a:buNone/>
              <a:defRPr sz="1200"/>
            </a:lvl4pPr>
            <a:lvl5pPr marL="1026000" indent="0">
              <a:buNone/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6E4126AC-7681-4156-8274-2A641489439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15346" y="4943475"/>
            <a:ext cx="1714500" cy="365760"/>
          </a:xfrm>
        </p:spPr>
        <p:txBody>
          <a:bodyPr>
            <a:noAutofit/>
          </a:bodyPr>
          <a:lstStyle>
            <a:lvl1pPr marL="0" indent="0">
              <a:buNone/>
              <a:defRPr sz="1350"/>
            </a:lvl1pPr>
            <a:lvl2pPr marL="243000" indent="0">
              <a:buNone/>
              <a:defRPr sz="1350"/>
            </a:lvl2pPr>
            <a:lvl3pPr marL="472500" indent="0">
              <a:buNone/>
              <a:defRPr sz="1350"/>
            </a:lvl3pPr>
            <a:lvl4pPr marL="756000" indent="0">
              <a:buNone/>
              <a:defRPr sz="1350"/>
            </a:lvl4pPr>
            <a:lvl5pPr marL="1026000" indent="0">
              <a:buNone/>
              <a:defRPr sz="13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D03485ED-1755-41FA-942B-ED95B3913D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15069" y="5447348"/>
            <a:ext cx="1714500" cy="365760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243000" indent="0">
              <a:buNone/>
              <a:defRPr sz="1200"/>
            </a:lvl2pPr>
            <a:lvl3pPr marL="472500" indent="0">
              <a:buNone/>
              <a:defRPr sz="1200"/>
            </a:lvl3pPr>
            <a:lvl4pPr marL="756000" indent="0">
              <a:buNone/>
              <a:defRPr sz="1200"/>
            </a:lvl4pPr>
            <a:lvl5pPr marL="1026000" indent="0">
              <a:buNone/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42AFEFC9-586E-4B97-AD51-F02AC6AC6A6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98218" y="4943475"/>
            <a:ext cx="1714500" cy="365760"/>
          </a:xfrm>
        </p:spPr>
        <p:txBody>
          <a:bodyPr>
            <a:noAutofit/>
          </a:bodyPr>
          <a:lstStyle>
            <a:lvl1pPr marL="0" indent="0">
              <a:buNone/>
              <a:defRPr sz="1350"/>
            </a:lvl1pPr>
            <a:lvl2pPr marL="243000" indent="0">
              <a:buNone/>
              <a:defRPr sz="1350"/>
            </a:lvl2pPr>
            <a:lvl3pPr marL="472500" indent="0">
              <a:buNone/>
              <a:defRPr sz="1350"/>
            </a:lvl3pPr>
            <a:lvl4pPr marL="756000" indent="0">
              <a:buNone/>
              <a:defRPr sz="1350"/>
            </a:lvl4pPr>
            <a:lvl5pPr marL="1026000" indent="0">
              <a:buNone/>
              <a:defRPr sz="13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E94B1769-BE23-4EBA-A0DA-9A01476DAC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97941" y="5447348"/>
            <a:ext cx="1714500" cy="365760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243000" indent="0">
              <a:buNone/>
              <a:defRPr sz="1200"/>
            </a:lvl2pPr>
            <a:lvl3pPr marL="472500" indent="0">
              <a:buNone/>
              <a:defRPr sz="1200"/>
            </a:lvl3pPr>
            <a:lvl4pPr marL="756000" indent="0">
              <a:buNone/>
              <a:defRPr sz="1200"/>
            </a:lvl4pPr>
            <a:lvl5pPr marL="1026000" indent="0">
              <a:buNone/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9A7362AB-6137-4C5C-9219-392C3875AD9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81089" y="4957131"/>
            <a:ext cx="1714500" cy="365760"/>
          </a:xfrm>
        </p:spPr>
        <p:txBody>
          <a:bodyPr>
            <a:noAutofit/>
          </a:bodyPr>
          <a:lstStyle>
            <a:lvl1pPr marL="0" indent="0">
              <a:buNone/>
              <a:defRPr sz="1350"/>
            </a:lvl1pPr>
            <a:lvl2pPr marL="243000" indent="0">
              <a:buNone/>
              <a:defRPr sz="1350"/>
            </a:lvl2pPr>
            <a:lvl3pPr marL="472500" indent="0">
              <a:buNone/>
              <a:defRPr sz="1350"/>
            </a:lvl3pPr>
            <a:lvl4pPr marL="756000" indent="0">
              <a:buNone/>
              <a:defRPr sz="1350"/>
            </a:lvl4pPr>
            <a:lvl5pPr marL="1026000" indent="0">
              <a:buNone/>
              <a:defRPr sz="135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DA6F45F2-E17A-4027-AAA9-B9B703C26A2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980813" y="5461004"/>
            <a:ext cx="1714500" cy="365760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243000" indent="0">
              <a:buNone/>
              <a:defRPr sz="1200"/>
            </a:lvl2pPr>
            <a:lvl3pPr marL="472500" indent="0">
              <a:buNone/>
              <a:defRPr sz="1200"/>
            </a:lvl3pPr>
            <a:lvl4pPr marL="756000" indent="0">
              <a:buNone/>
              <a:defRPr sz="1200"/>
            </a:lvl4pPr>
            <a:lvl5pPr marL="1026000" indent="0">
              <a:buNone/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63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4" y="2250891"/>
            <a:ext cx="3896077" cy="557784"/>
          </a:xfrm>
        </p:spPr>
        <p:txBody>
          <a:bodyPr anchor="ctr">
            <a:noAutofit/>
          </a:bodyPr>
          <a:lstStyle>
            <a:lvl1pPr marL="0" indent="0">
              <a:buNone/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895" y="2926053"/>
            <a:ext cx="3896075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12029" y="2250893"/>
            <a:ext cx="3896078" cy="553373"/>
          </a:xfrm>
        </p:spPr>
        <p:txBody>
          <a:bodyPr anchor="ctr">
            <a:no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12028" y="2926053"/>
            <a:ext cx="3896078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280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78C165-B12A-4B46-AC7E-8E730F42CBBA}"/>
              </a:ext>
            </a:extLst>
          </p:cNvPr>
          <p:cNvCxnSpPr>
            <a:cxnSpLocks/>
          </p:cNvCxnSpPr>
          <p:nvPr userDrawn="1"/>
        </p:nvCxnSpPr>
        <p:spPr>
          <a:xfrm>
            <a:off x="3181373" y="495574"/>
            <a:ext cx="2777490" cy="0"/>
          </a:xfrm>
          <a:prstGeom prst="line">
            <a:avLst/>
          </a:prstGeom>
          <a:ln w="82550" cap="flat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15F2DE1-F272-49DD-84C1-C2FB82B723E3}"/>
              </a:ext>
            </a:extLst>
          </p:cNvPr>
          <p:cNvCxnSpPr>
            <a:cxnSpLocks/>
          </p:cNvCxnSpPr>
          <p:nvPr userDrawn="1"/>
        </p:nvCxnSpPr>
        <p:spPr>
          <a:xfrm>
            <a:off x="6031610" y="495574"/>
            <a:ext cx="2777490" cy="0"/>
          </a:xfrm>
          <a:prstGeom prst="line">
            <a:avLst/>
          </a:prstGeom>
          <a:ln w="82550" cap="flat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20BB053-86D6-405E-A719-7B6EF23E7207}"/>
              </a:ext>
            </a:extLst>
          </p:cNvPr>
          <p:cNvCxnSpPr>
            <a:cxnSpLocks/>
          </p:cNvCxnSpPr>
          <p:nvPr userDrawn="1"/>
        </p:nvCxnSpPr>
        <p:spPr>
          <a:xfrm>
            <a:off x="327757" y="495574"/>
            <a:ext cx="2777490" cy="0"/>
          </a:xfrm>
          <a:prstGeom prst="line">
            <a:avLst/>
          </a:prstGeom>
          <a:ln w="82550" cap="flat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5894" y="705124"/>
            <a:ext cx="8272212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4" y="2336003"/>
            <a:ext cx="8272212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04464" y="6423915"/>
            <a:ext cx="2133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5894" y="6423915"/>
            <a:ext cx="51879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8725" y="6423915"/>
            <a:ext cx="7893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292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7" r:id="rId3"/>
    <p:sldLayoutId id="2147483780" r:id="rId4"/>
    <p:sldLayoutId id="2147483764" r:id="rId5"/>
    <p:sldLayoutId id="2147483785" r:id="rId6"/>
    <p:sldLayoutId id="2147483783" r:id="rId7"/>
    <p:sldLayoutId id="2147483784" r:id="rId8"/>
    <p:sldLayoutId id="2147483767" r:id="rId9"/>
    <p:sldLayoutId id="2147483782" r:id="rId10"/>
    <p:sldLayoutId id="2147483778" r:id="rId11"/>
    <p:sldLayoutId id="2147483779" r:id="rId12"/>
    <p:sldLayoutId id="2147483765" r:id="rId13"/>
    <p:sldLayoutId id="2147483766" r:id="rId14"/>
    <p:sldLayoutId id="2147483769" r:id="rId15"/>
    <p:sldLayoutId id="2147483770" r:id="rId16"/>
    <p:sldLayoutId id="2147483771" r:id="rId17"/>
  </p:sldLayoutIdLst>
  <p:hf hdr="0" dt="0"/>
  <p:txStyles>
    <p:titleStyle>
      <a:lvl1pPr algn="l" defTabSz="342900" rtl="0" eaLnBrk="1" latinLnBrk="0" hangingPunct="1">
        <a:spcBef>
          <a:spcPct val="0"/>
        </a:spcBef>
        <a:buNone/>
        <a:defRPr sz="21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9500" indent="-229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72500" indent="-229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75000" indent="-202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31500" indent="-175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1500" indent="-175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25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65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875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359453A-78E9-42AE-AE23-C9D218CBC3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7066" y="982419"/>
            <a:ext cx="8245162" cy="1124712"/>
          </a:xfrm>
        </p:spPr>
        <p:txBody>
          <a:bodyPr/>
          <a:lstStyle/>
          <a:p>
            <a:pPr algn="ctr"/>
            <a:r>
              <a:rPr lang="en-US"/>
              <a:t>electronic health records</a:t>
            </a:r>
            <a:br>
              <a:rPr lang="en-US"/>
            </a:br>
            <a:r>
              <a:rPr lang="en-US"/>
              <a:t>job aids</a:t>
            </a:r>
          </a:p>
        </p:txBody>
      </p:sp>
      <p:pic>
        <p:nvPicPr>
          <p:cNvPr id="9" name="Picture Placeholder 8" descr="A doctor using a tablet&#10;&#10;Description automatically generated">
            <a:extLst>
              <a:ext uri="{FF2B5EF4-FFF2-40B4-BE49-F238E27FC236}">
                <a16:creationId xmlns:a16="http://schemas.microsoft.com/office/drawing/2014/main" id="{66BE225E-CA8B-CFE9-52C7-347ECEB4D63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5176" b="15176"/>
          <a:stretch/>
        </p:blipFill>
        <p:spPr>
          <a:xfrm>
            <a:off x="344800" y="2626080"/>
            <a:ext cx="8449056" cy="3310128"/>
          </a:xfrm>
        </p:spPr>
      </p:pic>
    </p:spTree>
    <p:extLst>
      <p:ext uri="{BB962C8B-B14F-4D97-AF65-F5344CB8AC3E}">
        <p14:creationId xmlns:p14="http://schemas.microsoft.com/office/powerpoint/2010/main" val="1039759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166CAA-3DDD-BBE4-F56A-9AC7C1D8C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5682" y="1354713"/>
            <a:ext cx="2592989" cy="3220404"/>
          </a:xfrm>
        </p:spPr>
        <p:txBody>
          <a:bodyPr/>
          <a:lstStyle/>
          <a:p>
            <a:r>
              <a:rPr lang="en-US" sz="1600" b="1"/>
              <a:t>Allergies and Alerts</a:t>
            </a:r>
          </a:p>
          <a:p>
            <a:r>
              <a:rPr lang="en-US">
                <a:ea typeface="+mn-lt"/>
                <a:cs typeface="+mn-lt"/>
              </a:rPr>
              <a:t>SmartCare pro includes any known allergies or adverse reactions to medications or substances alerts healthcare providers to prevent potential risks. Tracks prescribed medications.</a:t>
            </a:r>
          </a:p>
        </p:txBody>
      </p:sp>
      <p:pic>
        <p:nvPicPr>
          <p:cNvPr id="11" name="Content Placeholder 10" descr="A person blowing her nose&#10;&#10;Description automatically generated">
            <a:extLst>
              <a:ext uri="{FF2B5EF4-FFF2-40B4-BE49-F238E27FC236}">
                <a16:creationId xmlns:a16="http://schemas.microsoft.com/office/drawing/2014/main" id="{83165191-2E8A-E1BB-C832-55E9B999B2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4185" b="11372"/>
          <a:stretch/>
        </p:blipFill>
        <p:spPr>
          <a:xfrm>
            <a:off x="3376002" y="1841883"/>
            <a:ext cx="5195212" cy="3172656"/>
          </a:xfrm>
          <a:ln>
            <a:solidFill>
              <a:schemeClr val="bg1"/>
            </a:solidFill>
          </a:ln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A2F31B0-A892-C71E-EB31-E8FFAA455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23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457A77-2B52-0D1B-7019-1A066760A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8769" y="1576966"/>
            <a:ext cx="2562328" cy="3124059"/>
          </a:xfrm>
        </p:spPr>
        <p:txBody>
          <a:bodyPr/>
          <a:lstStyle/>
          <a:p>
            <a:r>
              <a:rPr lang="en-US" sz="1600" b="1"/>
              <a:t>Medical management</a:t>
            </a:r>
          </a:p>
          <a:p>
            <a:r>
              <a:rPr lang="en-US"/>
              <a:t>SmartCare pro tracks prescribed medications, dosages, frequencies and any changes made to the medication regime</a:t>
            </a:r>
          </a:p>
        </p:txBody>
      </p:sp>
      <p:pic>
        <p:nvPicPr>
          <p:cNvPr id="11" name="Content Placeholder 10" descr="A syringe and pills&#10;&#10;Description automatically generated">
            <a:extLst>
              <a:ext uri="{FF2B5EF4-FFF2-40B4-BE49-F238E27FC236}">
                <a16:creationId xmlns:a16="http://schemas.microsoft.com/office/drawing/2014/main" id="{3F3A0F5A-52B3-B752-7279-FB7DD2E95C3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50" b="9020"/>
          <a:stretch/>
        </p:blipFill>
        <p:spPr>
          <a:xfrm>
            <a:off x="3433383" y="1815230"/>
            <a:ext cx="5327549" cy="3224408"/>
          </a:xfrm>
          <a:ln>
            <a:solidFill>
              <a:schemeClr val="bg1"/>
            </a:solidFill>
          </a:ln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91CAAD5-C50F-E09E-D4D8-523CB602C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70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2D95E-8358-35A6-9661-6DB72235C3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8238" y="1348753"/>
            <a:ext cx="2750644" cy="3386818"/>
          </a:xfrm>
        </p:spPr>
        <p:txBody>
          <a:bodyPr/>
          <a:lstStyle/>
          <a:p>
            <a:r>
              <a:rPr lang="en-US" sz="1600" b="1"/>
              <a:t>Lab results and diagnostic reports</a:t>
            </a:r>
          </a:p>
          <a:p>
            <a:r>
              <a:rPr lang="en-US"/>
              <a:t>SmartCare pro </a:t>
            </a:r>
            <a:r>
              <a:rPr lang="en-US">
                <a:ea typeface="+mn-lt"/>
                <a:cs typeface="+mn-lt"/>
              </a:rPr>
              <a:t>stores test results, and other diagnostic findings for easy access and reference</a:t>
            </a:r>
            <a:r>
              <a:rPr lang="en-US"/>
              <a:t>  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64A699-4F45-7E54-C862-AD8D2EB26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12</a:t>
            </a:fld>
            <a:endParaRPr lang="en-US"/>
          </a:p>
        </p:txBody>
      </p:sp>
      <p:pic>
        <p:nvPicPr>
          <p:cNvPr id="14" name="Content Placeholder 13" descr="A close up of a microscope&#10;&#10;Description automatically generated">
            <a:extLst>
              <a:ext uri="{FF2B5EF4-FFF2-40B4-BE49-F238E27FC236}">
                <a16:creationId xmlns:a16="http://schemas.microsoft.com/office/drawing/2014/main" id="{56DD638C-7EF7-01E2-5F90-3932BDC0838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6876" b="14510"/>
          <a:stretch/>
        </p:blipFill>
        <p:spPr>
          <a:xfrm>
            <a:off x="3260281" y="2021890"/>
            <a:ext cx="5457560" cy="2820456"/>
          </a:xfr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694878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73BD88-FB24-2013-A1BB-FC15CF8CCA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4202" y="1717156"/>
            <a:ext cx="3608756" cy="3025052"/>
          </a:xfrm>
        </p:spPr>
        <p:txBody>
          <a:bodyPr/>
          <a:lstStyle/>
          <a:p>
            <a:r>
              <a:rPr lang="en-US" sz="1600" b="1"/>
              <a:t>Clinical notes and Documentation</a:t>
            </a:r>
          </a:p>
          <a:p>
            <a:r>
              <a:rPr lang="en-US">
                <a:ea typeface="+mn-lt"/>
                <a:cs typeface="+mn-lt"/>
              </a:rPr>
              <a:t>SmartCare pro allows healthcare professionals to enter and access detailed notes, including progress reports, assessments, and treatment plans, able to track patients in between facilities</a:t>
            </a:r>
            <a:r>
              <a:rPr lang="en-US"/>
              <a:t> </a:t>
            </a:r>
          </a:p>
        </p:txBody>
      </p:sp>
      <p:pic>
        <p:nvPicPr>
          <p:cNvPr id="11" name="Content Placeholder 10" descr="A screenshot of a medical information&#10;&#10;Description automatically generated">
            <a:extLst>
              <a:ext uri="{FF2B5EF4-FFF2-40B4-BE49-F238E27FC236}">
                <a16:creationId xmlns:a16="http://schemas.microsoft.com/office/drawing/2014/main" id="{729E3D94-93DD-DEB1-BE6A-A2BDACD0862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139237" y="759055"/>
            <a:ext cx="4572000" cy="2571750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37973FF-614C-4F1B-FDAB-BFB9449A9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13</a:t>
            </a:fld>
            <a:endParaRPr lang="en-US"/>
          </a:p>
        </p:txBody>
      </p:sp>
      <p:pic>
        <p:nvPicPr>
          <p:cNvPr id="12" name="Picture 11" descr="A screenshot of a graph&#10;&#10;Description automatically generated">
            <a:extLst>
              <a:ext uri="{FF2B5EF4-FFF2-40B4-BE49-F238E27FC236}">
                <a16:creationId xmlns:a16="http://schemas.microsoft.com/office/drawing/2014/main" id="{E41C7071-F0BB-9653-0F51-04B7791F5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8969" y="3693979"/>
            <a:ext cx="4572000" cy="257175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16665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C7D1AD-B85D-4ACC-70BF-13ABCEB77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5893" y="2250891"/>
            <a:ext cx="2400300" cy="2578444"/>
          </a:xfrm>
        </p:spPr>
        <p:txBody>
          <a:bodyPr/>
          <a:lstStyle/>
          <a:p>
            <a:r>
              <a:rPr lang="en-US" sz="1600" b="1"/>
              <a:t>Security and privacy controls</a:t>
            </a:r>
          </a:p>
          <a:p>
            <a:r>
              <a:rPr lang="en-US">
                <a:ea typeface="+mn-lt"/>
                <a:cs typeface="+mn-lt"/>
              </a:rPr>
              <a:t>SmartCare pro implements measures to ensure security of client information, confidentiality, and compliance with Ministry of Health Regulations.</a:t>
            </a:r>
            <a:endParaRPr lang="en-US"/>
          </a:p>
        </p:txBody>
      </p:sp>
      <p:pic>
        <p:nvPicPr>
          <p:cNvPr id="11" name="Content Placeholder 10" descr="A computer screen with a shield and password&#10;&#10;Description automatically generated">
            <a:extLst>
              <a:ext uri="{FF2B5EF4-FFF2-40B4-BE49-F238E27FC236}">
                <a16:creationId xmlns:a16="http://schemas.microsoft.com/office/drawing/2014/main" id="{DBE7B44F-B4C2-52C1-032F-D61DE58BA90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3477391" y="2248629"/>
            <a:ext cx="5265964" cy="3204482"/>
          </a:xfrm>
          <a:ln>
            <a:solidFill>
              <a:schemeClr val="bg1"/>
            </a:solidFill>
          </a:ln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05B3811-DAD5-A919-3197-1E9E70DB5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319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894F2-B802-3A56-04BA-EE7DA6718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7037" y="1754231"/>
            <a:ext cx="2645228" cy="2521528"/>
          </a:xfrm>
        </p:spPr>
        <p:txBody>
          <a:bodyPr/>
          <a:lstStyle/>
          <a:p>
            <a:r>
              <a:rPr lang="en-US" sz="1600" b="1"/>
              <a:t>Decision support tools</a:t>
            </a:r>
            <a:r>
              <a:rPr lang="en-US">
                <a:ea typeface="+mn-lt"/>
                <a:cs typeface="+mn-lt"/>
              </a:rPr>
              <a:t> </a:t>
            </a:r>
          </a:p>
          <a:p>
            <a:r>
              <a:rPr lang="en-US">
                <a:ea typeface="+mn-lt"/>
                <a:cs typeface="+mn-lt"/>
              </a:rPr>
              <a:t>SmartCare pro provide prompts, reminders, or alerts based on patient data to assist healthcare professionals in making informed decisions</a:t>
            </a:r>
            <a:endParaRPr lang="en-US"/>
          </a:p>
        </p:txBody>
      </p:sp>
      <p:pic>
        <p:nvPicPr>
          <p:cNvPr id="11" name="Content Placeholder 10" descr="A computer and keyboard on a white table&#10;&#10;Description automatically generated">
            <a:extLst>
              <a:ext uri="{FF2B5EF4-FFF2-40B4-BE49-F238E27FC236}">
                <a16:creationId xmlns:a16="http://schemas.microsoft.com/office/drawing/2014/main" id="{4E95DBE5-6CAE-AEBF-C323-8A94475F536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b="9804"/>
          <a:stretch/>
        </p:blipFill>
        <p:spPr>
          <a:xfrm>
            <a:off x="3272110" y="1713396"/>
            <a:ext cx="5320392" cy="3074814"/>
          </a:xfrm>
          <a:ln>
            <a:solidFill>
              <a:schemeClr val="bg1"/>
            </a:solidFill>
          </a:ln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C43EDA8-A068-F89C-DFF6-57C031006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798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F7A8C-C626-B8F6-DFE5-60280BC76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542" y="67715"/>
            <a:ext cx="2568104" cy="1500131"/>
          </a:xfrm>
        </p:spPr>
        <p:txBody>
          <a:bodyPr/>
          <a:lstStyle/>
          <a:p>
            <a:r>
              <a:rPr lang="en-US" dirty="0"/>
              <a:t>Conclusion: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2DFF0-5166-3A42-2074-353E0B893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543" y="1840770"/>
            <a:ext cx="8278068" cy="3270842"/>
          </a:xfrm>
        </p:spPr>
        <p:txBody>
          <a:bodyPr/>
          <a:lstStyle/>
          <a:p>
            <a:r>
              <a:rPr lang="en-US" sz="1800"/>
              <a:t>In conclusion in this job aid we have :</a:t>
            </a:r>
          </a:p>
          <a:p>
            <a:pPr marL="342900" indent="-342900">
              <a:buAutoNum type="arabicPeriod"/>
            </a:pPr>
            <a:r>
              <a:rPr lang="en-US" sz="1800" dirty="0"/>
              <a:t> Defined what electronic health Records (EHRs) are</a:t>
            </a:r>
          </a:p>
          <a:p>
            <a:pPr marL="342900" indent="-342900">
              <a:buAutoNum type="arabicPeriod"/>
            </a:pPr>
            <a:r>
              <a:rPr lang="en-US" sz="1800" dirty="0"/>
              <a:t>Highlighted the  advantages of EHRs</a:t>
            </a:r>
          </a:p>
          <a:p>
            <a:pPr marL="342900" indent="-342900">
              <a:buAutoNum type="arabicPeriod"/>
            </a:pPr>
            <a:r>
              <a:rPr lang="en-US" sz="1800" dirty="0"/>
              <a:t>Defined what SmartCare pro is an HER</a:t>
            </a:r>
          </a:p>
          <a:p>
            <a:pPr marL="342900" indent="-342900">
              <a:buAutoNum type="arabicPeriod"/>
            </a:pPr>
            <a:r>
              <a:rPr lang="en-US" sz="1800" dirty="0"/>
              <a:t>Lastly, we have also  stated the features of SmartCare pro as an HER which is an enhanced version of SmartCare with features that mimic clinical workflows.</a:t>
            </a:r>
          </a:p>
          <a:p>
            <a:r>
              <a:rPr lang="en-US" sz="1800" dirty="0"/>
              <a:t>In today's digital world, EHRs are critical in improving patient care as well as managing health Data. Therefore, SmartCare pro with its enhanced features will enhance </a:t>
            </a:r>
            <a:r>
              <a:rPr lang="en-US" sz="1800"/>
              <a:t>efficiency.</a:t>
            </a:r>
          </a:p>
          <a:p>
            <a:endParaRPr lang="en-US" sz="18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A35665-8F65-AE51-2845-512DBD10B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452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BCEE0-AF33-4B8B-9622-2A50B4FD6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13" y="176660"/>
            <a:ext cx="2568104" cy="1125098"/>
          </a:xfrm>
        </p:spPr>
        <p:txBody>
          <a:bodyPr/>
          <a:lstStyle/>
          <a:p>
            <a:r>
              <a:rPr lang="en-US"/>
              <a:t>Agenda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495D9B-1C30-46A7-AC78-0AD00F70B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69" y="1816284"/>
            <a:ext cx="3212228" cy="3004354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1800" dirty="0"/>
              <a:t>Introduction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/>
              <a:t>Advantages of EHRs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/>
              <a:t>SmartCare pro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/>
              <a:t>Features of SmartCare pro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A0B9DDD-5A75-438F-8748-02EC3B861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18725" y="5675186"/>
            <a:ext cx="789383" cy="273844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97AFB412-B018-B91B-5B16-B4A70B0C7C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123" b="14644"/>
          <a:stretch/>
        </p:blipFill>
        <p:spPr>
          <a:xfrm>
            <a:off x="3795623" y="2229390"/>
            <a:ext cx="4970973" cy="28097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05164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C271D-D3EB-4A78-9929-4B8E740B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46" y="619624"/>
            <a:ext cx="2606936" cy="1108756"/>
          </a:xfrm>
        </p:spPr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0F1C6-68F4-48F7-97E9-343EE7513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842" y="2625790"/>
            <a:ext cx="8924104" cy="3889310"/>
          </a:xfrm>
        </p:spPr>
        <p:txBody>
          <a:bodyPr>
            <a:normAutofit/>
          </a:bodyPr>
          <a:lstStyle/>
          <a:p>
            <a:pPr marL="229500" indent="-229500">
              <a:lnSpc>
                <a:spcPct val="150000"/>
              </a:lnSpc>
              <a:buFont typeface="Wingdings 2" panose="05020102010507070707" pitchFamily="18" charset="2"/>
              <a:buChar char=""/>
            </a:pPr>
            <a:r>
              <a:rPr lang="en-GB" sz="1600"/>
              <a:t>In today's digital age, the world of healthcare has seen a significant transformation. One of the fundamental changes that have revolutionized the medical industry is the introduction of Electronic Health Records, or EHRs.</a:t>
            </a:r>
            <a:r>
              <a:rPr lang="en-US" sz="1600"/>
              <a:t> </a:t>
            </a:r>
          </a:p>
          <a:p>
            <a:pPr marL="229500" indent="-229500">
              <a:lnSpc>
                <a:spcPct val="150000"/>
              </a:lnSpc>
              <a:buFont typeface="Wingdings 2" panose="05020102010507070707" pitchFamily="18" charset="2"/>
              <a:buChar char=""/>
            </a:pPr>
            <a:r>
              <a:rPr lang="en-GB" sz="1600"/>
              <a:t>Traditionally, patient health information was stored in cumbersome paper charts. However, Electronic Health Records have changed the game, providing a comprehensive and digital way of managing patient information.</a:t>
            </a:r>
            <a:endParaRPr lang="en-US" sz="1600"/>
          </a:p>
          <a:p>
            <a:pPr marL="229500" indent="-229500">
              <a:lnSpc>
                <a:spcPct val="150000"/>
              </a:lnSpc>
              <a:buFont typeface="Wingdings 2" panose="05020102010507070707" pitchFamily="18" charset="2"/>
              <a:buChar char=""/>
            </a:pPr>
            <a:r>
              <a:rPr lang="en-GB" sz="1600"/>
              <a:t>EHRs are digital versions of patients' paper charts. They contain a wide range of information, including medical history, diagnoses, medications, treatment plans, immunization dates, allergies, lab results, and more.</a:t>
            </a:r>
            <a:r>
              <a:rPr lang="en-US" sz="1600"/>
              <a:t> </a:t>
            </a:r>
          </a:p>
          <a:p>
            <a:endParaRPr lang="en-US" kern="10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kern="10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7E05EE0A-8EAF-4145-9C58-570DD8775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18725" y="5675186"/>
            <a:ext cx="789383" cy="273844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136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21B64-A6DE-1FD3-66CE-FF17FED16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12" y="148279"/>
            <a:ext cx="2568104" cy="1500131"/>
          </a:xfrm>
        </p:spPr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A8153-8DCD-6BA7-7B8F-383130380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352" y="1717882"/>
            <a:ext cx="6193478" cy="551812"/>
          </a:xfrm>
        </p:spPr>
        <p:txBody>
          <a:bodyPr>
            <a:normAutofit/>
          </a:bodyPr>
          <a:lstStyle/>
          <a:p>
            <a:r>
              <a:rPr lang="en-US" sz="1800" dirty="0"/>
              <a:t>At the end of this job aid you are expected to: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B56A37-8062-9066-0458-94BCC4F2A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4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8B4ECD-EC17-182D-6848-A496CF84D8BF}"/>
              </a:ext>
            </a:extLst>
          </p:cNvPr>
          <p:cNvSpPr txBox="1"/>
          <p:nvPr/>
        </p:nvSpPr>
        <p:spPr>
          <a:xfrm>
            <a:off x="196813" y="2824619"/>
            <a:ext cx="3636099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Define Electronic health Records (EHRs)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Understand the importance of EHRs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State the advantages of EHRs.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Define SmartCare pro as an EHRs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State and understand the features of SmartCare pro</a:t>
            </a:r>
          </a:p>
        </p:txBody>
      </p:sp>
      <p:pic>
        <p:nvPicPr>
          <p:cNvPr id="9" name="Picture 8" descr="A person in a blue scrubs using a computer&#10;&#10;Description automatically generated">
            <a:extLst>
              <a:ext uri="{FF2B5EF4-FFF2-40B4-BE49-F238E27FC236}">
                <a16:creationId xmlns:a16="http://schemas.microsoft.com/office/drawing/2014/main" id="{720F6582-4866-6F6C-2950-C136B861B8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3" r="-213" b="11635"/>
          <a:stretch/>
        </p:blipFill>
        <p:spPr>
          <a:xfrm>
            <a:off x="4219533" y="2767495"/>
            <a:ext cx="4723062" cy="282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665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C30671-EA98-B317-4C0B-3D33C06C5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120" y="1629290"/>
            <a:ext cx="3790722" cy="4026128"/>
          </a:xfrm>
        </p:spPr>
        <p:txBody>
          <a:bodyPr/>
          <a:lstStyle/>
          <a:p>
            <a:r>
              <a:rPr lang="en-US" sz="1800" dirty="0"/>
              <a:t>This Stella </a:t>
            </a:r>
            <a:r>
              <a:rPr lang="en-US" sz="1800" dirty="0" err="1"/>
              <a:t>Masabo</a:t>
            </a:r>
            <a:r>
              <a:rPr lang="en-US" sz="1800" dirty="0"/>
              <a:t>, Stella is the provincial Health offer for Lusaka province as well as a digital health expert and enthusiast. Stella would like to orient health providers in her district on Electronic health records (EHRs). In this module Stella will run us through EHRs, </a:t>
            </a:r>
            <a:r>
              <a:rPr lang="en-US" sz="1800" dirty="0" err="1"/>
              <a:t>advantges</a:t>
            </a:r>
            <a:r>
              <a:rPr lang="en-US" sz="1800" dirty="0"/>
              <a:t> of EHRs as well as the features of enhanced SmartCare pro EHR system.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F73520-C2BA-CBB0-A014-E07200EE2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5</a:t>
            </a:fld>
            <a:endParaRPr lang="en-US"/>
          </a:p>
        </p:txBody>
      </p:sp>
      <p:pic>
        <p:nvPicPr>
          <p:cNvPr id="9" name="Picture 8" descr="Black business woman Vectors &amp; Illustrations for Free Download | Freepik">
            <a:extLst>
              <a:ext uri="{FF2B5EF4-FFF2-40B4-BE49-F238E27FC236}">
                <a16:creationId xmlns:a16="http://schemas.microsoft.com/office/drawing/2014/main" id="{B2626C80-3615-367A-2F90-0350F95C0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688" y="1298301"/>
            <a:ext cx="3016140" cy="435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65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B1C6D-2105-499D-AAC9-8AA51C7BC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096" y="990017"/>
            <a:ext cx="8272212" cy="741249"/>
          </a:xfrm>
        </p:spPr>
        <p:txBody>
          <a:bodyPr/>
          <a:lstStyle/>
          <a:p>
            <a:r>
              <a:rPr lang="en-US"/>
              <a:t>Advantages of EHRs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4F0951-7481-4639-9C9D-3D4F733280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13361" y="1851659"/>
            <a:ext cx="8740140" cy="4097371"/>
          </a:xfrm>
        </p:spPr>
        <p:txBody>
          <a:bodyPr>
            <a:normAutofit fontScale="62500" lnSpcReduction="20000"/>
          </a:bodyPr>
          <a:lstStyle/>
          <a:p>
            <a:pPr lvl="0"/>
            <a:endParaRPr lang="en-US" sz="1575"/>
          </a:p>
          <a:p>
            <a:pPr>
              <a:lnSpc>
                <a:spcPct val="160000"/>
              </a:lnSpc>
            </a:pPr>
            <a:r>
              <a:rPr lang="en-US" sz="2300"/>
              <a:t>Accessibility-</a:t>
            </a:r>
            <a:r>
              <a:rPr lang="en-GB" sz="2300"/>
              <a:t>Medical professionals can securely access a patient's records from different locations, enabling seamless collaboration among healthcare teams.</a:t>
            </a:r>
            <a:r>
              <a:rPr lang="en-US" sz="2300"/>
              <a:t> </a:t>
            </a:r>
          </a:p>
          <a:p>
            <a:pPr>
              <a:lnSpc>
                <a:spcPct val="160000"/>
              </a:lnSpc>
            </a:pPr>
            <a:r>
              <a:rPr lang="en-US" sz="2300"/>
              <a:t>Security and privacy -Rigorous measures are in place to safeguard patient information, including encryption, access controls, and regular audits to ensure compliance with privacy regulations. </a:t>
            </a:r>
          </a:p>
          <a:p>
            <a:pPr>
              <a:lnSpc>
                <a:spcPct val="160000"/>
              </a:lnSpc>
            </a:pPr>
            <a:r>
              <a:rPr lang="en-US" sz="2300"/>
              <a:t>EHRs streamline healthcare processes, reducing errors, and improving overall efficiency. </a:t>
            </a:r>
          </a:p>
          <a:p>
            <a:pPr>
              <a:lnSpc>
                <a:spcPct val="160000"/>
              </a:lnSpc>
            </a:pPr>
            <a:r>
              <a:rPr lang="en-US" sz="2300"/>
              <a:t>They help in scheduling appointments, sending reminders, and even supporting research for better treatments and outcomes.</a:t>
            </a:r>
          </a:p>
          <a:p>
            <a:pPr>
              <a:lnSpc>
                <a:spcPct val="160000"/>
              </a:lnSpc>
            </a:pPr>
            <a:r>
              <a:rPr lang="en-US" sz="2300"/>
              <a:t>EHRs are a pivotal innovation in healthcare, transforming the way patient information is stored, accessed, and utilized. </a:t>
            </a:r>
          </a:p>
          <a:p>
            <a:pPr>
              <a:lnSpc>
                <a:spcPct val="160000"/>
              </a:lnSpc>
            </a:pPr>
            <a:r>
              <a:rPr lang="en-US" sz="2300"/>
              <a:t>They play a vital role in improving patient care, enhancing efficiency, and fostering better health outcomes for all.</a:t>
            </a:r>
          </a:p>
          <a:p>
            <a:endParaRPr lang="en-US"/>
          </a:p>
          <a:p>
            <a:endParaRPr lang="en-US" kern="10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kern="10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kern="10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kern="10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2C172DF-96EA-4F88-908B-161810E45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18725" y="5675186"/>
            <a:ext cx="789383" cy="273844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518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9E9D5-84B9-21BD-3D9F-D7A63012A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508" y="568262"/>
            <a:ext cx="8272212" cy="741249"/>
          </a:xfrm>
        </p:spPr>
        <p:txBody>
          <a:bodyPr/>
          <a:lstStyle/>
          <a:p>
            <a:r>
              <a:rPr lang="en-US"/>
              <a:t>SmartCare pro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F7E642-2149-4AFE-568D-49313A91E0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9811" y="1945388"/>
            <a:ext cx="2225309" cy="2374452"/>
          </a:xfrm>
        </p:spPr>
        <p:txBody>
          <a:bodyPr/>
          <a:lstStyle/>
          <a:p>
            <a:r>
              <a:rPr lang="en-US"/>
              <a:t>SmartCare Pro is an enhanced version of SmartCare</a:t>
            </a:r>
          </a:p>
        </p:txBody>
      </p:sp>
      <p:pic>
        <p:nvPicPr>
          <p:cNvPr id="12" name="Content Placeholder 11" descr="A screenshot of a computer&#10;&#10;Description automatically generated">
            <a:extLst>
              <a:ext uri="{FF2B5EF4-FFF2-40B4-BE49-F238E27FC236}">
                <a16:creationId xmlns:a16="http://schemas.microsoft.com/office/drawing/2014/main" id="{448A2C30-6E6B-9D84-D093-CDBC6896CB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8023" r="2626" b="8527"/>
          <a:stretch/>
        </p:blipFill>
        <p:spPr>
          <a:xfrm>
            <a:off x="2652464" y="1672239"/>
            <a:ext cx="6221199" cy="3768300"/>
          </a:xfr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4500BA5-8BAD-CEA1-795C-931C539CA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163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DB220-E609-C0F1-FB96-37B6E0DA8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395" y="205783"/>
            <a:ext cx="8272212" cy="988332"/>
          </a:xfrm>
        </p:spPr>
        <p:txBody>
          <a:bodyPr/>
          <a:lstStyle/>
          <a:p>
            <a:r>
              <a:rPr lang="en-US"/>
              <a:t>Features of SmartCare pro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EEC10-C147-E3AD-AD88-6ABB07CBC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7036" y="1196248"/>
            <a:ext cx="2672204" cy="3437943"/>
          </a:xfrm>
        </p:spPr>
        <p:txBody>
          <a:bodyPr/>
          <a:lstStyle/>
          <a:p>
            <a:r>
              <a:rPr lang="en-US" sz="1800" b="1"/>
              <a:t>Patient demographics</a:t>
            </a:r>
          </a:p>
          <a:p>
            <a:r>
              <a:rPr lang="en-US"/>
              <a:t>Includes basic information like name, age, gender, contact details, and emergency contacts for clients.</a:t>
            </a:r>
          </a:p>
        </p:txBody>
      </p:sp>
      <p:pic>
        <p:nvPicPr>
          <p:cNvPr id="11" name="Content Placeholder 10" descr="A screenshot of a computer&#10;&#10;Description automatically generated">
            <a:extLst>
              <a:ext uri="{FF2B5EF4-FFF2-40B4-BE49-F238E27FC236}">
                <a16:creationId xmlns:a16="http://schemas.microsoft.com/office/drawing/2014/main" id="{9D8DC2C8-20CC-728C-2B26-9CC0D62351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1275" b="10264"/>
          <a:stretch/>
        </p:blipFill>
        <p:spPr>
          <a:xfrm>
            <a:off x="3371167" y="1496995"/>
            <a:ext cx="5458205" cy="3437423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CC68C7-A02C-EE04-709A-A097BD7FB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05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ABA78B-6AD1-6EB3-29BD-7E40121D6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8803" y="1306001"/>
            <a:ext cx="2400300" cy="2773715"/>
          </a:xfrm>
        </p:spPr>
        <p:txBody>
          <a:bodyPr/>
          <a:lstStyle/>
          <a:p>
            <a:r>
              <a:rPr lang="en-US" sz="1600" b="1"/>
              <a:t>Medical history</a:t>
            </a:r>
          </a:p>
          <a:p>
            <a:r>
              <a:rPr lang="en-US"/>
              <a:t>Provides comprehensive overview of patient medical conditions, diagnosis, treatment and medications.</a:t>
            </a:r>
          </a:p>
        </p:txBody>
      </p:sp>
      <p:pic>
        <p:nvPicPr>
          <p:cNvPr id="11" name="Content Placeholder 10" descr="A screenshot of a computer&#10;&#10;Description automatically generated">
            <a:extLst>
              <a:ext uri="{FF2B5EF4-FFF2-40B4-BE49-F238E27FC236}">
                <a16:creationId xmlns:a16="http://schemas.microsoft.com/office/drawing/2014/main" id="{8AA9148A-1D12-9492-653C-6C1E7632834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755" t="6807" r="570" b="10697"/>
          <a:stretch/>
        </p:blipFill>
        <p:spPr>
          <a:xfrm>
            <a:off x="3342730" y="1714210"/>
            <a:ext cx="5341149" cy="3460040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75B56B5-B824-EA03-4D8A-3D15A81F3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596292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Custom 10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465359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 design" id="{9B7A93B0-7E75-4B33-9362-9C4D614AECA1}" vid="{3CF9A9D3-49E8-47CC-B06C-73362BD111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  <Background xmlns="71af3243-3dd4-4a8d-8c0d-dd76da1f02a5">false</Background>
  </documentManagement>
</p:properties>
</file>

<file path=customXml/itemProps1.xml><?xml version="1.0" encoding="utf-8"?>
<ds:datastoreItem xmlns:ds="http://schemas.openxmlformats.org/officeDocument/2006/customXml" ds:itemID="{5AB925AF-1C2C-47DC-A961-4D6FA16128E8}">
  <ds:schemaRefs>
    <ds:schemaRef ds:uri="16c05727-aa75-4e4a-9b5f-8a80a1165891"/>
    <ds:schemaRef ds:uri="230e9df3-be65-4c73-a93b-d1236ebd677e"/>
    <ds:schemaRef ds:uri="71af3243-3dd4-4a8d-8c0d-dd76da1f02a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CCEB89B-922A-4F66-97DB-EDD8F27036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D7F1A9-0188-45A8-AAB7-D8B3257A9F5E}">
  <ds:schemaRefs>
    <ds:schemaRef ds:uri="230e9df3-be65-4c73-a93b-d1236ebd677e"/>
    <ds:schemaRef ds:uri="71af3243-3dd4-4a8d-8c0d-dd76da1f02a5"/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(4:3)</PresentationFormat>
  <Slides>16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DividendVTI</vt:lpstr>
      <vt:lpstr>electronic health records job aids</vt:lpstr>
      <vt:lpstr>Agenda </vt:lpstr>
      <vt:lpstr>Introduction</vt:lpstr>
      <vt:lpstr>Objectives</vt:lpstr>
      <vt:lpstr>PowerPoint Presentation</vt:lpstr>
      <vt:lpstr>Advantages of EHRs</vt:lpstr>
      <vt:lpstr>SmartCare pro  </vt:lpstr>
      <vt:lpstr>Features of SmartCare pro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electronic health records</dc:title>
  <dc:creator>Nancy Kamulete</dc:creator>
  <cp:revision>243</cp:revision>
  <dcterms:created xsi:type="dcterms:W3CDTF">2024-02-21T06:42:15Z</dcterms:created>
  <dcterms:modified xsi:type="dcterms:W3CDTF">2024-02-28T08:54:18Z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