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2" r:id="rId4"/>
  </p:sldMasterIdLst>
  <p:notesMasterIdLst>
    <p:notesMasterId r:id="rId14"/>
  </p:notesMasterIdLst>
  <p:handoutMasterIdLst>
    <p:handoutMasterId r:id="rId15"/>
  </p:handoutMasterIdLst>
  <p:sldIdLst>
    <p:sldId id="256" r:id="rId5"/>
    <p:sldId id="278" r:id="rId6"/>
    <p:sldId id="279" r:id="rId7"/>
    <p:sldId id="280" r:id="rId8"/>
    <p:sldId id="273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3B1D0E-AFF1-CC4E-5DD5-50DCA5078F56}" v="752" dt="2024-02-26T07:35:23.733"/>
    <p1510:client id="{EF99EDF9-4E7C-FA0F-76A9-55DA1B73FF27}" v="580" dt="2024-02-27T11:16:50.8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2" autoAdjust="0"/>
    <p:restoredTop sz="94598" autoAdjust="0"/>
  </p:normalViewPr>
  <p:slideViewPr>
    <p:cSldViewPr snapToGrid="0" showGuides="1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ncy Kamulete" userId="S::cba.intern@ihmafrica.org::37d26e5a-7e4d-4034-b7d7-ad2f07ff16e1" providerId="AD" clId="Web-{103B1D0E-AFF1-CC4E-5DD5-50DCA5078F56}"/>
    <pc:docChg chg="addSld modSld sldOrd">
      <pc:chgData name="Nancy Kamulete" userId="S::cba.intern@ihmafrica.org::37d26e5a-7e4d-4034-b7d7-ad2f07ff16e1" providerId="AD" clId="Web-{103B1D0E-AFF1-CC4E-5DD5-50DCA5078F56}" dt="2024-02-26T07:35:23.733" v="471" actId="1076"/>
      <pc:docMkLst>
        <pc:docMk/>
      </pc:docMkLst>
      <pc:sldChg chg="ord">
        <pc:chgData name="Nancy Kamulete" userId="S::cba.intern@ihmafrica.org::37d26e5a-7e4d-4034-b7d7-ad2f07ff16e1" providerId="AD" clId="Web-{103B1D0E-AFF1-CC4E-5DD5-50DCA5078F56}" dt="2024-02-26T07:22:10.433" v="1"/>
        <pc:sldMkLst>
          <pc:docMk/>
          <pc:sldMk cId="1731180493" sldId="273"/>
        </pc:sldMkLst>
      </pc:sldChg>
      <pc:sldChg chg="addSp delSp modSp new">
        <pc:chgData name="Nancy Kamulete" userId="S::cba.intern@ihmafrica.org::37d26e5a-7e4d-4034-b7d7-ad2f07ff16e1" providerId="AD" clId="Web-{103B1D0E-AFF1-CC4E-5DD5-50DCA5078F56}" dt="2024-02-26T07:27:06.188" v="305" actId="14100"/>
        <pc:sldMkLst>
          <pc:docMk/>
          <pc:sldMk cId="3064774793" sldId="278"/>
        </pc:sldMkLst>
        <pc:spChg chg="mod">
          <ac:chgData name="Nancy Kamulete" userId="S::cba.intern@ihmafrica.org::37d26e5a-7e4d-4034-b7d7-ad2f07ff16e1" providerId="AD" clId="Web-{103B1D0E-AFF1-CC4E-5DD5-50DCA5078F56}" dt="2024-02-26T07:23:31.028" v="23" actId="1076"/>
          <ac:spMkLst>
            <pc:docMk/>
            <pc:sldMk cId="3064774793" sldId="278"/>
            <ac:spMk id="2" creationId="{6F835E24-A2AD-DF0A-BBB1-A694425B79AA}"/>
          </ac:spMkLst>
        </pc:spChg>
        <pc:spChg chg="del">
          <ac:chgData name="Nancy Kamulete" userId="S::cba.intern@ihmafrica.org::37d26e5a-7e4d-4034-b7d7-ad2f07ff16e1" providerId="AD" clId="Web-{103B1D0E-AFF1-CC4E-5DD5-50DCA5078F56}" dt="2024-02-26T07:22:57.965" v="16"/>
          <ac:spMkLst>
            <pc:docMk/>
            <pc:sldMk cId="3064774793" sldId="278"/>
            <ac:spMk id="3" creationId="{FAE456BD-5A1C-5539-5F54-8CF27A4E249F}"/>
          </ac:spMkLst>
        </pc:spChg>
        <pc:spChg chg="del">
          <ac:chgData name="Nancy Kamulete" userId="S::cba.intern@ihmafrica.org::37d26e5a-7e4d-4034-b7d7-ad2f07ff16e1" providerId="AD" clId="Web-{103B1D0E-AFF1-CC4E-5DD5-50DCA5078F56}" dt="2024-02-26T07:22:24.292" v="13"/>
          <ac:spMkLst>
            <pc:docMk/>
            <pc:sldMk cId="3064774793" sldId="278"/>
            <ac:spMk id="4" creationId="{D74E51EC-8E24-BBB6-6982-F316F41A015F}"/>
          </ac:spMkLst>
        </pc:spChg>
        <pc:spChg chg="del">
          <ac:chgData name="Nancy Kamulete" userId="S::cba.intern@ihmafrica.org::37d26e5a-7e4d-4034-b7d7-ad2f07ff16e1" providerId="AD" clId="Web-{103B1D0E-AFF1-CC4E-5DD5-50DCA5078F56}" dt="2024-02-26T07:22:27.105" v="14"/>
          <ac:spMkLst>
            <pc:docMk/>
            <pc:sldMk cId="3064774793" sldId="278"/>
            <ac:spMk id="5" creationId="{9FB32552-F944-95EB-27B7-4AA6CB34F85C}"/>
          </ac:spMkLst>
        </pc:spChg>
        <pc:spChg chg="del">
          <ac:chgData name="Nancy Kamulete" userId="S::cba.intern@ihmafrica.org::37d26e5a-7e4d-4034-b7d7-ad2f07ff16e1" providerId="AD" clId="Web-{103B1D0E-AFF1-CC4E-5DD5-50DCA5078F56}" dt="2024-02-26T07:22:35.714" v="15"/>
          <ac:spMkLst>
            <pc:docMk/>
            <pc:sldMk cId="3064774793" sldId="278"/>
            <ac:spMk id="6" creationId="{31BBD4CB-FB23-E7C9-4A7F-B27289696384}"/>
          </ac:spMkLst>
        </pc:spChg>
        <pc:spChg chg="add mod">
          <ac:chgData name="Nancy Kamulete" userId="S::cba.intern@ihmafrica.org::37d26e5a-7e4d-4034-b7d7-ad2f07ff16e1" providerId="AD" clId="Web-{103B1D0E-AFF1-CC4E-5DD5-50DCA5078F56}" dt="2024-02-26T07:27:06.188" v="305" actId="14100"/>
          <ac:spMkLst>
            <pc:docMk/>
            <pc:sldMk cId="3064774793" sldId="278"/>
            <ac:spMk id="9" creationId="{12A27391-476D-069B-5A8C-F3E5FB942D60}"/>
          </ac:spMkLst>
        </pc:spChg>
        <pc:picChg chg="add mod ord modCrop">
          <ac:chgData name="Nancy Kamulete" userId="S::cba.intern@ihmafrica.org::37d26e5a-7e4d-4034-b7d7-ad2f07ff16e1" providerId="AD" clId="Web-{103B1D0E-AFF1-CC4E-5DD5-50DCA5078F56}" dt="2024-02-26T07:23:22.262" v="22" actId="1076"/>
          <ac:picMkLst>
            <pc:docMk/>
            <pc:sldMk cId="3064774793" sldId="278"/>
            <ac:picMk id="8" creationId="{F6344BE7-691F-5539-844B-0C827A13E024}"/>
          </ac:picMkLst>
        </pc:picChg>
      </pc:sldChg>
      <pc:sldChg chg="addSp delSp modSp new">
        <pc:chgData name="Nancy Kamulete" userId="S::cba.intern@ihmafrica.org::37d26e5a-7e4d-4034-b7d7-ad2f07ff16e1" providerId="AD" clId="Web-{103B1D0E-AFF1-CC4E-5DD5-50DCA5078F56}" dt="2024-02-26T07:35:23.733" v="471" actId="1076"/>
        <pc:sldMkLst>
          <pc:docMk/>
          <pc:sldMk cId="3462789309" sldId="279"/>
        </pc:sldMkLst>
        <pc:spChg chg="mod">
          <ac:chgData name="Nancy Kamulete" userId="S::cba.intern@ihmafrica.org::37d26e5a-7e4d-4034-b7d7-ad2f07ff16e1" providerId="AD" clId="Web-{103B1D0E-AFF1-CC4E-5DD5-50DCA5078F56}" dt="2024-02-26T07:35:11.968" v="468" actId="1076"/>
          <ac:spMkLst>
            <pc:docMk/>
            <pc:sldMk cId="3462789309" sldId="279"/>
            <ac:spMk id="2" creationId="{AA712412-6C47-3F06-6E4A-F8123371A8A8}"/>
          </ac:spMkLst>
        </pc:spChg>
        <pc:spChg chg="mod">
          <ac:chgData name="Nancy Kamulete" userId="S::cba.intern@ihmafrica.org::37d26e5a-7e4d-4034-b7d7-ad2f07ff16e1" providerId="AD" clId="Web-{103B1D0E-AFF1-CC4E-5DD5-50DCA5078F56}" dt="2024-02-26T07:35:23.733" v="471" actId="1076"/>
          <ac:spMkLst>
            <pc:docMk/>
            <pc:sldMk cId="3462789309" sldId="279"/>
            <ac:spMk id="3" creationId="{65BD5454-0B7C-540E-CBB0-083E4AC1FDC4}"/>
          </ac:spMkLst>
        </pc:spChg>
        <pc:spChg chg="del">
          <ac:chgData name="Nancy Kamulete" userId="S::cba.intern@ihmafrica.org::37d26e5a-7e4d-4034-b7d7-ad2f07ff16e1" providerId="AD" clId="Web-{103B1D0E-AFF1-CC4E-5DD5-50DCA5078F56}" dt="2024-02-26T07:27:32.438" v="311"/>
          <ac:spMkLst>
            <pc:docMk/>
            <pc:sldMk cId="3462789309" sldId="279"/>
            <ac:spMk id="4" creationId="{C90C3F00-0D4F-1579-0BAB-84A4A8F03538}"/>
          </ac:spMkLst>
        </pc:spChg>
        <pc:spChg chg="del">
          <ac:chgData name="Nancy Kamulete" userId="S::cba.intern@ihmafrica.org::37d26e5a-7e4d-4034-b7d7-ad2f07ff16e1" providerId="AD" clId="Web-{103B1D0E-AFF1-CC4E-5DD5-50DCA5078F56}" dt="2024-02-26T07:27:29.250" v="310"/>
          <ac:spMkLst>
            <pc:docMk/>
            <pc:sldMk cId="3462789309" sldId="279"/>
            <ac:spMk id="5" creationId="{E984D2CE-CA6A-4A78-74F6-7FDC9488196B}"/>
          </ac:spMkLst>
        </pc:spChg>
        <pc:spChg chg="del">
          <ac:chgData name="Nancy Kamulete" userId="S::cba.intern@ihmafrica.org::37d26e5a-7e4d-4034-b7d7-ad2f07ff16e1" providerId="AD" clId="Web-{103B1D0E-AFF1-CC4E-5DD5-50DCA5078F56}" dt="2024-02-26T07:33:25.153" v="457"/>
          <ac:spMkLst>
            <pc:docMk/>
            <pc:sldMk cId="3462789309" sldId="279"/>
            <ac:spMk id="6" creationId="{375F57B6-DEBE-78D5-B413-B9F91EF7976B}"/>
          </ac:spMkLst>
        </pc:spChg>
        <pc:picChg chg="add mod modCrop">
          <ac:chgData name="Nancy Kamulete" userId="S::cba.intern@ihmafrica.org::37d26e5a-7e4d-4034-b7d7-ad2f07ff16e1" providerId="AD" clId="Web-{103B1D0E-AFF1-CC4E-5DD5-50DCA5078F56}" dt="2024-02-26T07:35:19.202" v="470" actId="1076"/>
          <ac:picMkLst>
            <pc:docMk/>
            <pc:sldMk cId="3462789309" sldId="279"/>
            <ac:picMk id="8" creationId="{2A9AC4DC-A20F-E750-5BA7-F2A9B0065246}"/>
          </ac:picMkLst>
        </pc:picChg>
      </pc:sldChg>
    </pc:docChg>
  </pc:docChgLst>
  <pc:docChgLst>
    <pc:chgData name="Nancy Kamulete" userId="S::cba.intern@ihmafrica.org::37d26e5a-7e4d-4034-b7d7-ad2f07ff16e1" providerId="AD" clId="Web-{EF99EDF9-4E7C-FA0F-76A9-55DA1B73FF27}"/>
    <pc:docChg chg="addSld modSld sldOrd">
      <pc:chgData name="Nancy Kamulete" userId="S::cba.intern@ihmafrica.org::37d26e5a-7e4d-4034-b7d7-ad2f07ff16e1" providerId="AD" clId="Web-{EF99EDF9-4E7C-FA0F-76A9-55DA1B73FF27}" dt="2024-02-27T11:16:50.817" v="579" actId="20577"/>
      <pc:docMkLst>
        <pc:docMk/>
      </pc:docMkLst>
      <pc:sldChg chg="modSp">
        <pc:chgData name="Nancy Kamulete" userId="S::cba.intern@ihmafrica.org::37d26e5a-7e4d-4034-b7d7-ad2f07ff16e1" providerId="AD" clId="Web-{EF99EDF9-4E7C-FA0F-76A9-55DA1B73FF27}" dt="2024-02-27T11:09:29.343" v="303" actId="20577"/>
        <pc:sldMkLst>
          <pc:docMk/>
          <pc:sldMk cId="1731180493" sldId="273"/>
        </pc:sldMkLst>
        <pc:spChg chg="mod">
          <ac:chgData name="Nancy Kamulete" userId="S::cba.intern@ihmafrica.org::37d26e5a-7e4d-4034-b7d7-ad2f07ff16e1" providerId="AD" clId="Web-{EF99EDF9-4E7C-FA0F-76A9-55DA1B73FF27}" dt="2024-02-27T11:09:29.343" v="303" actId="20577"/>
          <ac:spMkLst>
            <pc:docMk/>
            <pc:sldMk cId="1731180493" sldId="273"/>
            <ac:spMk id="3" creationId="{D095F582-FD1A-6D29-FEE0-B5B164668646}"/>
          </ac:spMkLst>
        </pc:spChg>
      </pc:sldChg>
      <pc:sldChg chg="modSp">
        <pc:chgData name="Nancy Kamulete" userId="S::cba.intern@ihmafrica.org::37d26e5a-7e4d-4034-b7d7-ad2f07ff16e1" providerId="AD" clId="Web-{EF99EDF9-4E7C-FA0F-76A9-55DA1B73FF27}" dt="2024-02-27T11:10:48.500" v="364" actId="14100"/>
        <pc:sldMkLst>
          <pc:docMk/>
          <pc:sldMk cId="941191803" sldId="274"/>
        </pc:sldMkLst>
        <pc:spChg chg="mod">
          <ac:chgData name="Nancy Kamulete" userId="S::cba.intern@ihmafrica.org::37d26e5a-7e4d-4034-b7d7-ad2f07ff16e1" providerId="AD" clId="Web-{EF99EDF9-4E7C-FA0F-76A9-55DA1B73FF27}" dt="2024-02-27T11:10:48.500" v="364" actId="14100"/>
          <ac:spMkLst>
            <pc:docMk/>
            <pc:sldMk cId="941191803" sldId="274"/>
            <ac:spMk id="3" creationId="{CF8D44D1-79CF-FC08-59FD-B20D68F5EABB}"/>
          </ac:spMkLst>
        </pc:spChg>
      </pc:sldChg>
      <pc:sldChg chg="modSp">
        <pc:chgData name="Nancy Kamulete" userId="S::cba.intern@ihmafrica.org::37d26e5a-7e4d-4034-b7d7-ad2f07ff16e1" providerId="AD" clId="Web-{EF99EDF9-4E7C-FA0F-76A9-55DA1B73FF27}" dt="2024-02-27T11:12:39.064" v="395" actId="20577"/>
        <pc:sldMkLst>
          <pc:docMk/>
          <pc:sldMk cId="3020981186" sldId="275"/>
        </pc:sldMkLst>
        <pc:spChg chg="mod">
          <ac:chgData name="Nancy Kamulete" userId="S::cba.intern@ihmafrica.org::37d26e5a-7e4d-4034-b7d7-ad2f07ff16e1" providerId="AD" clId="Web-{EF99EDF9-4E7C-FA0F-76A9-55DA1B73FF27}" dt="2024-02-27T11:12:39.064" v="395" actId="20577"/>
          <ac:spMkLst>
            <pc:docMk/>
            <pc:sldMk cId="3020981186" sldId="275"/>
            <ac:spMk id="3" creationId="{D72D57E8-8012-7320-8BD7-0B962333884E}"/>
          </ac:spMkLst>
        </pc:spChg>
      </pc:sldChg>
      <pc:sldChg chg="modSp">
        <pc:chgData name="Nancy Kamulete" userId="S::cba.intern@ihmafrica.org::37d26e5a-7e4d-4034-b7d7-ad2f07ff16e1" providerId="AD" clId="Web-{EF99EDF9-4E7C-FA0F-76A9-55DA1B73FF27}" dt="2024-02-27T11:14:10.550" v="442" actId="20577"/>
        <pc:sldMkLst>
          <pc:docMk/>
          <pc:sldMk cId="2898082053" sldId="276"/>
        </pc:sldMkLst>
        <pc:spChg chg="mod">
          <ac:chgData name="Nancy Kamulete" userId="S::cba.intern@ihmafrica.org::37d26e5a-7e4d-4034-b7d7-ad2f07ff16e1" providerId="AD" clId="Web-{EF99EDF9-4E7C-FA0F-76A9-55DA1B73FF27}" dt="2024-02-27T11:14:10.550" v="442" actId="20577"/>
          <ac:spMkLst>
            <pc:docMk/>
            <pc:sldMk cId="2898082053" sldId="276"/>
            <ac:spMk id="3" creationId="{950AD91E-1F42-38F1-8DC0-754D4B45BB0C}"/>
          </ac:spMkLst>
        </pc:spChg>
      </pc:sldChg>
      <pc:sldChg chg="modSp">
        <pc:chgData name="Nancy Kamulete" userId="S::cba.intern@ihmafrica.org::37d26e5a-7e4d-4034-b7d7-ad2f07ff16e1" providerId="AD" clId="Web-{EF99EDF9-4E7C-FA0F-76A9-55DA1B73FF27}" dt="2024-02-27T11:16:50.817" v="579" actId="20577"/>
        <pc:sldMkLst>
          <pc:docMk/>
          <pc:sldMk cId="2615370406" sldId="277"/>
        </pc:sldMkLst>
        <pc:spChg chg="mod">
          <ac:chgData name="Nancy Kamulete" userId="S::cba.intern@ihmafrica.org::37d26e5a-7e4d-4034-b7d7-ad2f07ff16e1" providerId="AD" clId="Web-{EF99EDF9-4E7C-FA0F-76A9-55DA1B73FF27}" dt="2024-02-27T11:16:50.817" v="579" actId="20577"/>
          <ac:spMkLst>
            <pc:docMk/>
            <pc:sldMk cId="2615370406" sldId="277"/>
            <ac:spMk id="3" creationId="{2FFCC893-9056-A1C7-68EE-8069396A30FA}"/>
          </ac:spMkLst>
        </pc:spChg>
      </pc:sldChg>
      <pc:sldChg chg="ord">
        <pc:chgData name="Nancy Kamulete" userId="S::cba.intern@ihmafrica.org::37d26e5a-7e4d-4034-b7d7-ad2f07ff16e1" providerId="AD" clId="Web-{EF99EDF9-4E7C-FA0F-76A9-55DA1B73FF27}" dt="2024-02-27T08:38:32.784" v="1"/>
        <pc:sldMkLst>
          <pc:docMk/>
          <pc:sldMk cId="3462789309" sldId="279"/>
        </pc:sldMkLst>
      </pc:sldChg>
      <pc:sldChg chg="addSp delSp modSp new">
        <pc:chgData name="Nancy Kamulete" userId="S::cba.intern@ihmafrica.org::37d26e5a-7e4d-4034-b7d7-ad2f07ff16e1" providerId="AD" clId="Web-{EF99EDF9-4E7C-FA0F-76A9-55DA1B73FF27}" dt="2024-02-27T11:08:11.467" v="251" actId="20577"/>
        <pc:sldMkLst>
          <pc:docMk/>
          <pc:sldMk cId="3642646912" sldId="280"/>
        </pc:sldMkLst>
        <pc:spChg chg="del">
          <ac:chgData name="Nancy Kamulete" userId="S::cba.intern@ihmafrica.org::37d26e5a-7e4d-4034-b7d7-ad2f07ff16e1" providerId="AD" clId="Web-{EF99EDF9-4E7C-FA0F-76A9-55DA1B73FF27}" dt="2024-02-27T08:39:12.066" v="4"/>
          <ac:spMkLst>
            <pc:docMk/>
            <pc:sldMk cId="3642646912" sldId="280"/>
            <ac:spMk id="2" creationId="{1B6C01F4-C7BF-AB06-F003-1556472C75E8}"/>
          </ac:spMkLst>
        </pc:spChg>
        <pc:spChg chg="mod">
          <ac:chgData name="Nancy Kamulete" userId="S::cba.intern@ihmafrica.org::37d26e5a-7e4d-4034-b7d7-ad2f07ff16e1" providerId="AD" clId="Web-{EF99EDF9-4E7C-FA0F-76A9-55DA1B73FF27}" dt="2024-02-27T11:08:11.467" v="251" actId="20577"/>
          <ac:spMkLst>
            <pc:docMk/>
            <pc:sldMk cId="3642646912" sldId="280"/>
            <ac:spMk id="3" creationId="{F6E4FA6A-4F13-35F7-85C0-ECA1287D61D6}"/>
          </ac:spMkLst>
        </pc:spChg>
        <pc:spChg chg="del">
          <ac:chgData name="Nancy Kamulete" userId="S::cba.intern@ihmafrica.org::37d26e5a-7e4d-4034-b7d7-ad2f07ff16e1" providerId="AD" clId="Web-{EF99EDF9-4E7C-FA0F-76A9-55DA1B73FF27}" dt="2024-02-27T08:38:56.003" v="2"/>
          <ac:spMkLst>
            <pc:docMk/>
            <pc:sldMk cId="3642646912" sldId="280"/>
            <ac:spMk id="4" creationId="{E7C5B453-1BA1-48EC-9947-B391131F510F}"/>
          </ac:spMkLst>
        </pc:spChg>
        <pc:spChg chg="del">
          <ac:chgData name="Nancy Kamulete" userId="S::cba.intern@ihmafrica.org::37d26e5a-7e4d-4034-b7d7-ad2f07ff16e1" providerId="AD" clId="Web-{EF99EDF9-4E7C-FA0F-76A9-55DA1B73FF27}" dt="2024-02-27T08:38:58.394" v="3"/>
          <ac:spMkLst>
            <pc:docMk/>
            <pc:sldMk cId="3642646912" sldId="280"/>
            <ac:spMk id="5" creationId="{2DFADE07-2F72-5364-58FB-D253AF1474E6}"/>
          </ac:spMkLst>
        </pc:spChg>
        <pc:spChg chg="del">
          <ac:chgData name="Nancy Kamulete" userId="S::cba.intern@ihmafrica.org::37d26e5a-7e4d-4034-b7d7-ad2f07ff16e1" providerId="AD" clId="Web-{EF99EDF9-4E7C-FA0F-76A9-55DA1B73FF27}" dt="2024-02-27T08:42:31.334" v="16"/>
          <ac:spMkLst>
            <pc:docMk/>
            <pc:sldMk cId="3642646912" sldId="280"/>
            <ac:spMk id="6" creationId="{D02E6EDD-DAB6-7BF8-6B56-FCA26DD16AF2}"/>
          </ac:spMkLst>
        </pc:spChg>
        <pc:picChg chg="add mod">
          <ac:chgData name="Nancy Kamulete" userId="S::cba.intern@ihmafrica.org::37d26e5a-7e4d-4034-b7d7-ad2f07ff16e1" providerId="AD" clId="Web-{EF99EDF9-4E7C-FA0F-76A9-55DA1B73FF27}" dt="2024-02-27T11:07:24.263" v="246" actId="1076"/>
          <ac:picMkLst>
            <pc:docMk/>
            <pc:sldMk cId="3642646912" sldId="280"/>
            <ac:picMk id="2" creationId="{6D0CF8BF-ED99-F759-C59C-F2A12FF2279A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8ADB71-5F41-4B3F-86BE-C190EF007623}" type="doc">
      <dgm:prSet loTypeId="urn:microsoft.com/office/officeart/2008/layout/BendingPictureBlocks" loCatId="picture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282D3259-F747-4B96-9665-05D16AA7443F}">
      <dgm:prSet phldrT="[Text]"/>
      <dgm:spPr/>
      <dgm:t>
        <a:bodyPr/>
        <a:lstStyle/>
        <a:p>
          <a:r>
            <a:rPr lang="en-US" dirty="0"/>
            <a:t>NRC</a:t>
          </a:r>
        </a:p>
      </dgm:t>
    </dgm:pt>
    <dgm:pt modelId="{42A46C86-C9A3-4487-B5A2-B2E33C1FE295}" type="parTrans" cxnId="{552F2AE3-6BBA-4488-8BBB-7F919694AD99}">
      <dgm:prSet/>
      <dgm:spPr/>
      <dgm:t>
        <a:bodyPr/>
        <a:lstStyle/>
        <a:p>
          <a:endParaRPr lang="en-US"/>
        </a:p>
      </dgm:t>
    </dgm:pt>
    <dgm:pt modelId="{89C16B53-EACA-44F2-A49C-CCC912638540}" type="sibTrans" cxnId="{552F2AE3-6BBA-4488-8BBB-7F919694AD99}">
      <dgm:prSet/>
      <dgm:spPr/>
      <dgm:t>
        <a:bodyPr/>
        <a:lstStyle/>
        <a:p>
          <a:endParaRPr lang="en-US"/>
        </a:p>
      </dgm:t>
    </dgm:pt>
    <dgm:pt modelId="{1E0CDDFC-4B28-4C0B-A690-03C9912417A8}">
      <dgm:prSet phldrT="[Text]"/>
      <dgm:spPr/>
      <dgm:t>
        <a:bodyPr/>
        <a:lstStyle/>
        <a:p>
          <a:r>
            <a:rPr lang="en-US" dirty="0"/>
            <a:t>Cellphone</a:t>
          </a:r>
        </a:p>
      </dgm:t>
    </dgm:pt>
    <dgm:pt modelId="{A18E0A51-7CAB-4A41-9205-23BB222ACF5C}" type="parTrans" cxnId="{93F1CC66-7890-45F7-9434-EFB0A7A82495}">
      <dgm:prSet/>
      <dgm:spPr/>
      <dgm:t>
        <a:bodyPr/>
        <a:lstStyle/>
        <a:p>
          <a:endParaRPr lang="en-US"/>
        </a:p>
      </dgm:t>
    </dgm:pt>
    <dgm:pt modelId="{2E4067B9-4D3E-4A2F-A13F-A7C1BE66A293}" type="sibTrans" cxnId="{93F1CC66-7890-45F7-9434-EFB0A7A82495}">
      <dgm:prSet/>
      <dgm:spPr/>
      <dgm:t>
        <a:bodyPr/>
        <a:lstStyle/>
        <a:p>
          <a:endParaRPr lang="en-US"/>
        </a:p>
      </dgm:t>
    </dgm:pt>
    <dgm:pt modelId="{F36C43D4-5CD1-4712-99EC-6CC892BBAECB}">
      <dgm:prSet phldrT="[Text]"/>
      <dgm:spPr/>
      <dgm:t>
        <a:bodyPr/>
        <a:lstStyle/>
        <a:p>
          <a:r>
            <a:rPr lang="en-US" dirty="0"/>
            <a:t>Name Search</a:t>
          </a:r>
        </a:p>
        <a:p>
          <a:endParaRPr lang="en-US" dirty="0"/>
        </a:p>
      </dgm:t>
    </dgm:pt>
    <dgm:pt modelId="{117BCD42-B094-4479-BE7B-89A47EB53960}" type="parTrans" cxnId="{DA12A875-46E5-46B8-BA21-5F70839A7240}">
      <dgm:prSet/>
      <dgm:spPr/>
      <dgm:t>
        <a:bodyPr/>
        <a:lstStyle/>
        <a:p>
          <a:endParaRPr lang="en-US"/>
        </a:p>
      </dgm:t>
    </dgm:pt>
    <dgm:pt modelId="{5F22D04D-13F0-4D5A-8D7F-BE10E2F3CC12}" type="sibTrans" cxnId="{DA12A875-46E5-46B8-BA21-5F70839A7240}">
      <dgm:prSet/>
      <dgm:spPr/>
      <dgm:t>
        <a:bodyPr/>
        <a:lstStyle/>
        <a:p>
          <a:endParaRPr lang="en-US"/>
        </a:p>
      </dgm:t>
    </dgm:pt>
    <dgm:pt modelId="{D90190D4-C035-47FD-BD4D-4F4F3B524FA5}">
      <dgm:prSet/>
      <dgm:spPr/>
      <dgm:t>
        <a:bodyPr/>
        <a:lstStyle/>
        <a:p>
          <a:r>
            <a:rPr lang="en-US" dirty="0"/>
            <a:t>NUPN</a:t>
          </a:r>
        </a:p>
      </dgm:t>
    </dgm:pt>
    <dgm:pt modelId="{280A4085-56A2-41FD-A3AF-6E33D74AA438}" type="parTrans" cxnId="{2A2F5023-7DED-44D2-AAEC-3226D925931F}">
      <dgm:prSet/>
      <dgm:spPr/>
      <dgm:t>
        <a:bodyPr/>
        <a:lstStyle/>
        <a:p>
          <a:endParaRPr lang="en-US"/>
        </a:p>
      </dgm:t>
    </dgm:pt>
    <dgm:pt modelId="{E00FF2F6-5880-4F67-A680-E7234CB1C33D}" type="sibTrans" cxnId="{2A2F5023-7DED-44D2-AAEC-3226D925931F}">
      <dgm:prSet/>
      <dgm:spPr/>
      <dgm:t>
        <a:bodyPr/>
        <a:lstStyle/>
        <a:p>
          <a:endParaRPr lang="en-US"/>
        </a:p>
      </dgm:t>
    </dgm:pt>
    <dgm:pt modelId="{6B787CE4-BEB3-4762-859E-A0D9D36C9335}" type="pres">
      <dgm:prSet presAssocID="{258ADB71-5F41-4B3F-86BE-C190EF007623}" presName="Name0" presStyleCnt="0">
        <dgm:presLayoutVars>
          <dgm:dir/>
          <dgm:resizeHandles/>
        </dgm:presLayoutVars>
      </dgm:prSet>
      <dgm:spPr/>
    </dgm:pt>
    <dgm:pt modelId="{980FC5C6-CE27-46E9-A20A-08D25B21E434}" type="pres">
      <dgm:prSet presAssocID="{282D3259-F747-4B96-9665-05D16AA7443F}" presName="composite" presStyleCnt="0"/>
      <dgm:spPr/>
    </dgm:pt>
    <dgm:pt modelId="{A63AAC01-28EE-403C-8E46-58006661CDDD}" type="pres">
      <dgm:prSet presAssocID="{282D3259-F747-4B96-9665-05D16AA7443F}" presName="rect1" presStyleLbl="bgImgPlace1" presStyleIdx="0" presStyleCnt="4"/>
      <dgm:spPr>
        <a:blipFill>
          <a:blip xmlns:r="http://schemas.openxmlformats.org/officeDocument/2006/relationships" r:embed="rId1"/>
          <a:srcRect/>
          <a:stretch>
            <a:fillRect l="-33000" r="-33000"/>
          </a:stretch>
        </a:blipFill>
      </dgm:spPr>
    </dgm:pt>
    <dgm:pt modelId="{05DB9E9E-17A6-4328-9FF4-11B46AEE3520}" type="pres">
      <dgm:prSet presAssocID="{282D3259-F747-4B96-9665-05D16AA7443F}" presName="rect2" presStyleLbl="node1" presStyleIdx="0" presStyleCnt="4">
        <dgm:presLayoutVars>
          <dgm:bulletEnabled val="1"/>
        </dgm:presLayoutVars>
      </dgm:prSet>
      <dgm:spPr/>
    </dgm:pt>
    <dgm:pt modelId="{7327679E-F9E0-44DB-A659-23EAC4A16A1B}" type="pres">
      <dgm:prSet presAssocID="{89C16B53-EACA-44F2-A49C-CCC912638540}" presName="sibTrans" presStyleCnt="0"/>
      <dgm:spPr/>
    </dgm:pt>
    <dgm:pt modelId="{0AA1531E-5338-4154-8B39-AC2439E5D197}" type="pres">
      <dgm:prSet presAssocID="{D90190D4-C035-47FD-BD4D-4F4F3B524FA5}" presName="composite" presStyleCnt="0"/>
      <dgm:spPr/>
    </dgm:pt>
    <dgm:pt modelId="{54A74EE9-54D9-4B15-927B-210D154E08FF}" type="pres">
      <dgm:prSet presAssocID="{D90190D4-C035-47FD-BD4D-4F4F3B524FA5}" presName="rect1" presStyleLbl="bgImgPlace1" presStyleIdx="1" presStyleCnt="4"/>
      <dgm:spPr>
        <a:blipFill>
          <a:blip xmlns:r="http://schemas.openxmlformats.org/officeDocument/2006/relationships" r:embed="rId2"/>
          <a:srcRect/>
          <a:stretch>
            <a:fillRect l="-33000" r="-33000"/>
          </a:stretch>
        </a:blipFill>
      </dgm:spPr>
    </dgm:pt>
    <dgm:pt modelId="{E1C73047-DCD7-443C-826A-9B0EA93F49DF}" type="pres">
      <dgm:prSet presAssocID="{D90190D4-C035-47FD-BD4D-4F4F3B524FA5}" presName="rect2" presStyleLbl="node1" presStyleIdx="1" presStyleCnt="4">
        <dgm:presLayoutVars>
          <dgm:bulletEnabled val="1"/>
        </dgm:presLayoutVars>
      </dgm:prSet>
      <dgm:spPr/>
    </dgm:pt>
    <dgm:pt modelId="{44615246-9461-4E1D-AF79-9DE11D2F11D7}" type="pres">
      <dgm:prSet presAssocID="{E00FF2F6-5880-4F67-A680-E7234CB1C33D}" presName="sibTrans" presStyleCnt="0"/>
      <dgm:spPr/>
    </dgm:pt>
    <dgm:pt modelId="{EDD013D3-FC77-4F5C-BD16-45FF32907150}" type="pres">
      <dgm:prSet presAssocID="{1E0CDDFC-4B28-4C0B-A690-03C9912417A8}" presName="composite" presStyleCnt="0"/>
      <dgm:spPr/>
    </dgm:pt>
    <dgm:pt modelId="{F185F1EE-5A2F-4834-8DB0-D03490D0F9D2}" type="pres">
      <dgm:prSet presAssocID="{1E0CDDFC-4B28-4C0B-A690-03C9912417A8}" presName="rect1" presStyleLbl="bgImgPlace1" presStyleIdx="2" presStyleCnt="4"/>
      <dgm:spPr>
        <a:blipFill>
          <a:blip xmlns:r="http://schemas.openxmlformats.org/officeDocument/2006/relationships" r:embed="rId3"/>
          <a:srcRect/>
          <a:stretch>
            <a:fillRect l="-21000" r="-21000"/>
          </a:stretch>
        </a:blipFill>
      </dgm:spPr>
    </dgm:pt>
    <dgm:pt modelId="{F32A9624-F5B4-490F-AE62-468156CFAE60}" type="pres">
      <dgm:prSet presAssocID="{1E0CDDFC-4B28-4C0B-A690-03C9912417A8}" presName="rect2" presStyleLbl="node1" presStyleIdx="2" presStyleCnt="4">
        <dgm:presLayoutVars>
          <dgm:bulletEnabled val="1"/>
        </dgm:presLayoutVars>
      </dgm:prSet>
      <dgm:spPr/>
    </dgm:pt>
    <dgm:pt modelId="{ECB04C60-AF82-476D-AD58-BB74023956D5}" type="pres">
      <dgm:prSet presAssocID="{2E4067B9-4D3E-4A2F-A13F-A7C1BE66A293}" presName="sibTrans" presStyleCnt="0"/>
      <dgm:spPr/>
    </dgm:pt>
    <dgm:pt modelId="{19A808DF-020D-4494-85A3-049FF08BB929}" type="pres">
      <dgm:prSet presAssocID="{F36C43D4-5CD1-4712-99EC-6CC892BBAECB}" presName="composite" presStyleCnt="0"/>
      <dgm:spPr/>
    </dgm:pt>
    <dgm:pt modelId="{685BC705-3D92-4F94-AE04-D1111D4F5FF9}" type="pres">
      <dgm:prSet presAssocID="{F36C43D4-5CD1-4712-99EC-6CC892BBAECB}" presName="rect1" presStyleLbl="bgImgPlace1" presStyleIdx="3" presStyleCnt="4" custScaleX="102025" custScaleY="101954"/>
      <dgm:spPr>
        <a:blipFill>
          <a:blip xmlns:r="http://schemas.openxmlformats.org/officeDocument/2006/relationships" r:embed="rId4"/>
          <a:srcRect/>
          <a:stretch>
            <a:fillRect l="-19000" r="-19000"/>
          </a:stretch>
        </a:blipFill>
      </dgm:spPr>
    </dgm:pt>
    <dgm:pt modelId="{EE764BA6-A676-48E8-B179-F3CE48F02BAD}" type="pres">
      <dgm:prSet presAssocID="{F36C43D4-5CD1-4712-99EC-6CC892BBAECB}" presName="rect2" presStyleLbl="node1" presStyleIdx="3" presStyleCnt="4">
        <dgm:presLayoutVars>
          <dgm:bulletEnabled val="1"/>
        </dgm:presLayoutVars>
      </dgm:prSet>
      <dgm:spPr/>
    </dgm:pt>
  </dgm:ptLst>
  <dgm:cxnLst>
    <dgm:cxn modelId="{2A2F5023-7DED-44D2-AAEC-3226D925931F}" srcId="{258ADB71-5F41-4B3F-86BE-C190EF007623}" destId="{D90190D4-C035-47FD-BD4D-4F4F3B524FA5}" srcOrd="1" destOrd="0" parTransId="{280A4085-56A2-41FD-A3AF-6E33D74AA438}" sibTransId="{E00FF2F6-5880-4F67-A680-E7234CB1C33D}"/>
    <dgm:cxn modelId="{93F1CC66-7890-45F7-9434-EFB0A7A82495}" srcId="{258ADB71-5F41-4B3F-86BE-C190EF007623}" destId="{1E0CDDFC-4B28-4C0B-A690-03C9912417A8}" srcOrd="2" destOrd="0" parTransId="{A18E0A51-7CAB-4A41-9205-23BB222ACF5C}" sibTransId="{2E4067B9-4D3E-4A2F-A13F-A7C1BE66A293}"/>
    <dgm:cxn modelId="{C0327A6F-D782-4B68-9BA4-E5348855C161}" type="presOf" srcId="{F36C43D4-5CD1-4712-99EC-6CC892BBAECB}" destId="{EE764BA6-A676-48E8-B179-F3CE48F02BAD}" srcOrd="0" destOrd="0" presId="urn:microsoft.com/office/officeart/2008/layout/BendingPictureBlocks"/>
    <dgm:cxn modelId="{21AB6C52-D1FD-4BCC-9AC3-90DB076DF72E}" type="presOf" srcId="{D90190D4-C035-47FD-BD4D-4F4F3B524FA5}" destId="{E1C73047-DCD7-443C-826A-9B0EA93F49DF}" srcOrd="0" destOrd="0" presId="urn:microsoft.com/office/officeart/2008/layout/BendingPictureBlocks"/>
    <dgm:cxn modelId="{DA12A875-46E5-46B8-BA21-5F70839A7240}" srcId="{258ADB71-5F41-4B3F-86BE-C190EF007623}" destId="{F36C43D4-5CD1-4712-99EC-6CC892BBAECB}" srcOrd="3" destOrd="0" parTransId="{117BCD42-B094-4479-BE7B-89A47EB53960}" sibTransId="{5F22D04D-13F0-4D5A-8D7F-BE10E2F3CC12}"/>
    <dgm:cxn modelId="{413B445A-701E-4CE8-BF6D-3A9A7635A1D9}" type="presOf" srcId="{1E0CDDFC-4B28-4C0B-A690-03C9912417A8}" destId="{F32A9624-F5B4-490F-AE62-468156CFAE60}" srcOrd="0" destOrd="0" presId="urn:microsoft.com/office/officeart/2008/layout/BendingPictureBlocks"/>
    <dgm:cxn modelId="{C09E64CA-C093-4EC2-B1BA-471422960F9A}" type="presOf" srcId="{258ADB71-5F41-4B3F-86BE-C190EF007623}" destId="{6B787CE4-BEB3-4762-859E-A0D9D36C9335}" srcOrd="0" destOrd="0" presId="urn:microsoft.com/office/officeart/2008/layout/BendingPictureBlocks"/>
    <dgm:cxn modelId="{AFC77CCD-F2C2-4BC2-B116-1A7C1A2623D2}" type="presOf" srcId="{282D3259-F747-4B96-9665-05D16AA7443F}" destId="{05DB9E9E-17A6-4328-9FF4-11B46AEE3520}" srcOrd="0" destOrd="0" presId="urn:microsoft.com/office/officeart/2008/layout/BendingPictureBlocks"/>
    <dgm:cxn modelId="{552F2AE3-6BBA-4488-8BBB-7F919694AD99}" srcId="{258ADB71-5F41-4B3F-86BE-C190EF007623}" destId="{282D3259-F747-4B96-9665-05D16AA7443F}" srcOrd="0" destOrd="0" parTransId="{42A46C86-C9A3-4487-B5A2-B2E33C1FE295}" sibTransId="{89C16B53-EACA-44F2-A49C-CCC912638540}"/>
    <dgm:cxn modelId="{8CD51FFD-E868-4EBD-B0B6-0BFA96B2C80C}" type="presParOf" srcId="{6B787CE4-BEB3-4762-859E-A0D9D36C9335}" destId="{980FC5C6-CE27-46E9-A20A-08D25B21E434}" srcOrd="0" destOrd="0" presId="urn:microsoft.com/office/officeart/2008/layout/BendingPictureBlocks"/>
    <dgm:cxn modelId="{AA24435B-C58C-4874-8945-8690D4973464}" type="presParOf" srcId="{980FC5C6-CE27-46E9-A20A-08D25B21E434}" destId="{A63AAC01-28EE-403C-8E46-58006661CDDD}" srcOrd="0" destOrd="0" presId="urn:microsoft.com/office/officeart/2008/layout/BendingPictureBlocks"/>
    <dgm:cxn modelId="{CCB7F310-3126-4653-9A05-493D2D903754}" type="presParOf" srcId="{980FC5C6-CE27-46E9-A20A-08D25B21E434}" destId="{05DB9E9E-17A6-4328-9FF4-11B46AEE3520}" srcOrd="1" destOrd="0" presId="urn:microsoft.com/office/officeart/2008/layout/BendingPictureBlocks"/>
    <dgm:cxn modelId="{1DD28195-A454-42E6-A405-1B4757AB169A}" type="presParOf" srcId="{6B787CE4-BEB3-4762-859E-A0D9D36C9335}" destId="{7327679E-F9E0-44DB-A659-23EAC4A16A1B}" srcOrd="1" destOrd="0" presId="urn:microsoft.com/office/officeart/2008/layout/BendingPictureBlocks"/>
    <dgm:cxn modelId="{C016BB61-ADCA-47DF-82B8-741222498435}" type="presParOf" srcId="{6B787CE4-BEB3-4762-859E-A0D9D36C9335}" destId="{0AA1531E-5338-4154-8B39-AC2439E5D197}" srcOrd="2" destOrd="0" presId="urn:microsoft.com/office/officeart/2008/layout/BendingPictureBlocks"/>
    <dgm:cxn modelId="{8888DF4F-15EF-40F7-B431-5C8BB19B27F9}" type="presParOf" srcId="{0AA1531E-5338-4154-8B39-AC2439E5D197}" destId="{54A74EE9-54D9-4B15-927B-210D154E08FF}" srcOrd="0" destOrd="0" presId="urn:microsoft.com/office/officeart/2008/layout/BendingPictureBlocks"/>
    <dgm:cxn modelId="{D6DA78EE-7AA3-44B0-A94C-DA1F92C9CA49}" type="presParOf" srcId="{0AA1531E-5338-4154-8B39-AC2439E5D197}" destId="{E1C73047-DCD7-443C-826A-9B0EA93F49DF}" srcOrd="1" destOrd="0" presId="urn:microsoft.com/office/officeart/2008/layout/BendingPictureBlocks"/>
    <dgm:cxn modelId="{BFE4BCC2-DF01-4AA5-AC3B-FC98625806B5}" type="presParOf" srcId="{6B787CE4-BEB3-4762-859E-A0D9D36C9335}" destId="{44615246-9461-4E1D-AF79-9DE11D2F11D7}" srcOrd="3" destOrd="0" presId="urn:microsoft.com/office/officeart/2008/layout/BendingPictureBlocks"/>
    <dgm:cxn modelId="{59DB8BB9-BE03-40B9-86BF-49E9D24B8235}" type="presParOf" srcId="{6B787CE4-BEB3-4762-859E-A0D9D36C9335}" destId="{EDD013D3-FC77-4F5C-BD16-45FF32907150}" srcOrd="4" destOrd="0" presId="urn:microsoft.com/office/officeart/2008/layout/BendingPictureBlocks"/>
    <dgm:cxn modelId="{770CE8A8-5A8D-415D-8695-8F1BB90DC9DD}" type="presParOf" srcId="{EDD013D3-FC77-4F5C-BD16-45FF32907150}" destId="{F185F1EE-5A2F-4834-8DB0-D03490D0F9D2}" srcOrd="0" destOrd="0" presId="urn:microsoft.com/office/officeart/2008/layout/BendingPictureBlocks"/>
    <dgm:cxn modelId="{53EB1614-835B-4B63-AE82-CE035BE60CCF}" type="presParOf" srcId="{EDD013D3-FC77-4F5C-BD16-45FF32907150}" destId="{F32A9624-F5B4-490F-AE62-468156CFAE60}" srcOrd="1" destOrd="0" presId="urn:microsoft.com/office/officeart/2008/layout/BendingPictureBlocks"/>
    <dgm:cxn modelId="{6A30C142-8BA4-44CB-AAC6-266591BFBE29}" type="presParOf" srcId="{6B787CE4-BEB3-4762-859E-A0D9D36C9335}" destId="{ECB04C60-AF82-476D-AD58-BB74023956D5}" srcOrd="5" destOrd="0" presId="urn:microsoft.com/office/officeart/2008/layout/BendingPictureBlocks"/>
    <dgm:cxn modelId="{793C658E-50DA-4765-9BCA-2AC35D33862E}" type="presParOf" srcId="{6B787CE4-BEB3-4762-859E-A0D9D36C9335}" destId="{19A808DF-020D-4494-85A3-049FF08BB929}" srcOrd="6" destOrd="0" presId="urn:microsoft.com/office/officeart/2008/layout/BendingPictureBlocks"/>
    <dgm:cxn modelId="{986CE949-DBFC-41C4-ABF0-821058727DE5}" type="presParOf" srcId="{19A808DF-020D-4494-85A3-049FF08BB929}" destId="{685BC705-3D92-4F94-AE04-D1111D4F5FF9}" srcOrd="0" destOrd="0" presId="urn:microsoft.com/office/officeart/2008/layout/BendingPictureBlocks"/>
    <dgm:cxn modelId="{42E080EC-87E4-4E76-BF20-C264AE118C1C}" type="presParOf" srcId="{19A808DF-020D-4494-85A3-049FF08BB929}" destId="{EE764BA6-A676-48E8-B179-F3CE48F02BAD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AAC01-28EE-403C-8E46-58006661CDDD}">
      <dsp:nvSpPr>
        <dsp:cNvPr id="0" name=""/>
        <dsp:cNvSpPr/>
      </dsp:nvSpPr>
      <dsp:spPr>
        <a:xfrm>
          <a:off x="1572879" y="272924"/>
          <a:ext cx="2547627" cy="214273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33000" r="-33000"/>
          </a:stretch>
        </a:blipFill>
        <a:ln w="127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5DB9E9E-17A6-4328-9FF4-11B46AEE3520}">
      <dsp:nvSpPr>
        <dsp:cNvPr id="0" name=""/>
        <dsp:cNvSpPr/>
      </dsp:nvSpPr>
      <dsp:spPr>
        <a:xfrm>
          <a:off x="623796" y="1173692"/>
          <a:ext cx="1380723" cy="138072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NRC</a:t>
          </a:r>
        </a:p>
      </dsp:txBody>
      <dsp:txXfrm>
        <a:off x="623796" y="1173692"/>
        <a:ext cx="1380723" cy="1380723"/>
      </dsp:txXfrm>
    </dsp:sp>
    <dsp:sp modelId="{54A74EE9-54D9-4B15-927B-210D154E08FF}">
      <dsp:nvSpPr>
        <dsp:cNvPr id="0" name=""/>
        <dsp:cNvSpPr/>
      </dsp:nvSpPr>
      <dsp:spPr>
        <a:xfrm>
          <a:off x="5517072" y="272924"/>
          <a:ext cx="2547627" cy="2142736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33000" r="-33000"/>
          </a:stretch>
        </a:blipFill>
        <a:ln w="127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1C73047-DCD7-443C-826A-9B0EA93F49DF}">
      <dsp:nvSpPr>
        <dsp:cNvPr id="0" name=""/>
        <dsp:cNvSpPr/>
      </dsp:nvSpPr>
      <dsp:spPr>
        <a:xfrm>
          <a:off x="4567990" y="1173692"/>
          <a:ext cx="1380723" cy="138072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NUPN</a:t>
          </a:r>
        </a:p>
      </dsp:txBody>
      <dsp:txXfrm>
        <a:off x="4567990" y="1173692"/>
        <a:ext cx="1380723" cy="1380723"/>
      </dsp:txXfrm>
    </dsp:sp>
    <dsp:sp modelId="{F185F1EE-5A2F-4834-8DB0-D03490D0F9D2}">
      <dsp:nvSpPr>
        <dsp:cNvPr id="0" name=""/>
        <dsp:cNvSpPr/>
      </dsp:nvSpPr>
      <dsp:spPr>
        <a:xfrm>
          <a:off x="1559981" y="2950828"/>
          <a:ext cx="2547627" cy="214273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21000" r="-21000"/>
          </a:stretch>
        </a:blipFill>
        <a:ln w="127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32A9624-F5B4-490F-AE62-468156CFAE60}">
      <dsp:nvSpPr>
        <dsp:cNvPr id="0" name=""/>
        <dsp:cNvSpPr/>
      </dsp:nvSpPr>
      <dsp:spPr>
        <a:xfrm>
          <a:off x="610899" y="3851596"/>
          <a:ext cx="1380723" cy="138072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Cellphone</a:t>
          </a:r>
        </a:p>
      </dsp:txBody>
      <dsp:txXfrm>
        <a:off x="610899" y="3851596"/>
        <a:ext cx="1380723" cy="1380723"/>
      </dsp:txXfrm>
    </dsp:sp>
    <dsp:sp modelId="{685BC705-3D92-4F94-AE04-D1111D4F5FF9}">
      <dsp:nvSpPr>
        <dsp:cNvPr id="0" name=""/>
        <dsp:cNvSpPr/>
      </dsp:nvSpPr>
      <dsp:spPr>
        <a:xfrm>
          <a:off x="5478380" y="2940360"/>
          <a:ext cx="2599217" cy="2184605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 l="-19000" r="-19000"/>
          </a:stretch>
        </a:blipFill>
        <a:ln w="127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E764BA6-A676-48E8-B179-F3CE48F02BAD}">
      <dsp:nvSpPr>
        <dsp:cNvPr id="0" name=""/>
        <dsp:cNvSpPr/>
      </dsp:nvSpPr>
      <dsp:spPr>
        <a:xfrm>
          <a:off x="4555092" y="3862063"/>
          <a:ext cx="1380723" cy="138072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8000"/>
                <a:alpha val="9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lumMod val="9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Name Search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555092" y="3862063"/>
        <a:ext cx="1380723" cy="13807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C3C3A6-B337-4D83-9CDB-B9C35780FF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C79A68-3D73-4695-8C1E-3CDBCB536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7C6B7-F63D-48F8-8C65-A57506B0F13B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F5045C-A7CE-41D4-85C5-0E9ACEEF9B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9ABD0F-F8EA-4B9F-8647-FC7D4AE3D8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B78DD-9481-4863-BCCC-946573546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040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9A0FA-2191-4F92-A1E4-6EB4598AC4EC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359F2-43EF-4812-9DC0-98C0B1A406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1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31937252-EACE-4232-855F-5C47E3F8B0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704088"/>
            <a:ext cx="10993549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3507450D-E801-41C1-9FD7-923530A06B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46823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CBA6DBC1-39A1-48A6-8B81-3CD966D06E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8056" y="3081528"/>
            <a:ext cx="11265408" cy="3310128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283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3200400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32004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2343" y="2250891"/>
            <a:ext cx="320040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2341" y="2926051"/>
            <a:ext cx="32004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4F00371C-297D-40EF-8A7B-A4A10A3E0F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43499" y="2250891"/>
            <a:ext cx="320040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54C654D6-9180-439B-AA80-A486173B740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243497" y="2926051"/>
            <a:ext cx="32004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735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E7D0488-B202-4F7B-9F3C-5F3540449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986411"/>
            <a:ext cx="3568661" cy="1872388"/>
          </a:xfrm>
        </p:spPr>
        <p:txBody>
          <a:bodyPr anchor="ctr"/>
          <a:lstStyle/>
          <a:p>
            <a:pPr algn="r"/>
            <a:r>
              <a:rPr lang="en-US">
                <a:solidFill>
                  <a:schemeClr val="tx2"/>
                </a:solidFill>
              </a:rPr>
              <a:t>Click to edit Master title style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972A87D-479C-4157-A7C5-33D8FC7B29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8056" y="768096"/>
            <a:ext cx="2578608" cy="281635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78EE581A-A98D-4A1B-B826-3C60801D66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52800" y="768096"/>
            <a:ext cx="2578608" cy="281635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16AE88BE-E502-4D34-AAE9-6EE48F1ACE2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57544" y="768096"/>
            <a:ext cx="2578608" cy="281635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9FD0C6B3-E0D9-4177-8079-178D1B0F530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62288" y="768096"/>
            <a:ext cx="2578608" cy="281635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3AD8A25-150B-42DF-B6CC-FB1E5225D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0392" y="3956050"/>
            <a:ext cx="7225075" cy="1902749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992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20F9CA6-0CB1-4A9E-96E4-67800B107E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5826FB8-73AC-4F8B-BD9C-B5E87FC9C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0F196A1-2430-4797-B656-A38302FAF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906" y="702156"/>
            <a:ext cx="3568661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7AE5FA5-AF50-4B00-8E20-1B20A667A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06" y="2340864"/>
            <a:ext cx="3568661" cy="3634486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3237575-909D-45C0-B594-0B7A40F04B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57344" y="0"/>
            <a:ext cx="7534656" cy="685800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254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8439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918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898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28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50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926BD44-2224-46FF-A4E7-9C9FFE197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5"/>
            <a:ext cx="3424138" cy="150013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8249B4-F572-49E8-9B53-CB4E629EB9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414788"/>
            <a:ext cx="3424138" cy="397577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6C12940-675F-4BDC-8733-71FEBC2FDC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42815" y="640080"/>
            <a:ext cx="3703320" cy="5751576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63AD391F-F462-4773-B9C7-B512F55F681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46720" y="640080"/>
            <a:ext cx="3703320" cy="5751576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97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9CC542F-D03C-4537-9B6E-7F653B651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30730"/>
            <a:ext cx="3475915" cy="1478341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2"/>
                </a:solidFill>
              </a:rPr>
              <a:t>Click to edit Master title style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Content Placeholder 2" descr="Tag=AccentColor&#10;Flavor=Light&#10;Target=Bullets">
            <a:extLst>
              <a:ext uri="{FF2B5EF4-FFF2-40B4-BE49-F238E27FC236}">
                <a16:creationId xmlns:a16="http://schemas.microsoft.com/office/drawing/2014/main" id="{C768CCB8-0718-4D4E-8EE1-1D2875500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3475915" cy="3678303"/>
          </a:xfrm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C3A8825-378F-41FE-A716-644287762A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41800" y="630936"/>
            <a:ext cx="7504113" cy="352044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E6B2055-B099-48CF-84C8-2AF6D561869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42816" y="4234252"/>
            <a:ext cx="3703320" cy="2139696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EED74C29-FF8A-4470-8221-FD11E7FB7D7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46720" y="4233672"/>
            <a:ext cx="3703320" cy="2139696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943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787D40-90B5-470E-95A2-784F1CB479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4322102"/>
            <a:ext cx="10993549" cy="1153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DDD90A03-8871-46F6-B527-27A279CAF3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5475712"/>
            <a:ext cx="10993546" cy="59032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8C0DC8A-3006-4A75-A9BA-FCA96D2C38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9580" y="603504"/>
            <a:ext cx="11292840" cy="3557016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504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31520"/>
            <a:ext cx="11029616" cy="9875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88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31520"/>
            <a:ext cx="11029616" cy="9875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3B9690E8-0AA0-453A-A2BA-3C4A02401F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612" y="2800318"/>
            <a:ext cx="2560320" cy="176479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28">
            <a:extLst>
              <a:ext uri="{FF2B5EF4-FFF2-40B4-BE49-F238E27FC236}">
                <a16:creationId xmlns:a16="http://schemas.microsoft.com/office/drawing/2014/main" id="{97CAE430-B148-4FE1-B142-E196CFFEBAB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8612" y="4633986"/>
            <a:ext cx="2560320" cy="347662"/>
          </a:xfrm>
        </p:spPr>
        <p:txBody>
          <a:bodyPr lIns="146304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8">
            <a:extLst>
              <a:ext uri="{FF2B5EF4-FFF2-40B4-BE49-F238E27FC236}">
                <a16:creationId xmlns:a16="http://schemas.microsoft.com/office/drawing/2014/main" id="{F34D7C92-7171-4768-A26F-CE08A04FAA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8612" y="4951788"/>
            <a:ext cx="2560320" cy="347662"/>
          </a:xfrm>
        </p:spPr>
        <p:txBody>
          <a:bodyPr lIns="146304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Picture Placeholder 23">
            <a:extLst>
              <a:ext uri="{FF2B5EF4-FFF2-40B4-BE49-F238E27FC236}">
                <a16:creationId xmlns:a16="http://schemas.microsoft.com/office/drawing/2014/main" id="{91EBE236-D9BF-46C4-8CE2-60F7CD40E7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623" y="2800318"/>
            <a:ext cx="2560320" cy="176479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Text Placeholder 28">
            <a:extLst>
              <a:ext uri="{FF2B5EF4-FFF2-40B4-BE49-F238E27FC236}">
                <a16:creationId xmlns:a16="http://schemas.microsoft.com/office/drawing/2014/main" id="{3755B2FB-A969-40D9-919A-8DBCA8B7655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13623" y="4633986"/>
            <a:ext cx="2560320" cy="347662"/>
          </a:xfrm>
        </p:spPr>
        <p:txBody>
          <a:bodyPr lIns="146304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5" name="Text Placeholder 28">
            <a:extLst>
              <a:ext uri="{FF2B5EF4-FFF2-40B4-BE49-F238E27FC236}">
                <a16:creationId xmlns:a16="http://schemas.microsoft.com/office/drawing/2014/main" id="{C047E0AE-451F-4E70-A217-3D51A5FCA8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13623" y="4951788"/>
            <a:ext cx="2560320" cy="347662"/>
          </a:xfrm>
        </p:spPr>
        <p:txBody>
          <a:bodyPr lIns="146304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6" name="Picture Placeholder 23">
            <a:extLst>
              <a:ext uri="{FF2B5EF4-FFF2-40B4-BE49-F238E27FC236}">
                <a16:creationId xmlns:a16="http://schemas.microsoft.com/office/drawing/2014/main" id="{92DC936D-218B-4AB2-A141-83C839EE37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24179" y="2800318"/>
            <a:ext cx="2560320" cy="176479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28">
            <a:extLst>
              <a:ext uri="{FF2B5EF4-FFF2-40B4-BE49-F238E27FC236}">
                <a16:creationId xmlns:a16="http://schemas.microsoft.com/office/drawing/2014/main" id="{5085FD65-394A-47FA-BF7A-013D84C8706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24179" y="4633986"/>
            <a:ext cx="2560320" cy="347662"/>
          </a:xfrm>
        </p:spPr>
        <p:txBody>
          <a:bodyPr lIns="146304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8" name="Text Placeholder 28">
            <a:extLst>
              <a:ext uri="{FF2B5EF4-FFF2-40B4-BE49-F238E27FC236}">
                <a16:creationId xmlns:a16="http://schemas.microsoft.com/office/drawing/2014/main" id="{23417874-DD14-461C-B278-0DE8032D272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4179" y="4951788"/>
            <a:ext cx="2560320" cy="347662"/>
          </a:xfrm>
        </p:spPr>
        <p:txBody>
          <a:bodyPr lIns="146304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9" name="Picture Placeholder 23">
            <a:extLst>
              <a:ext uri="{FF2B5EF4-FFF2-40B4-BE49-F238E27FC236}">
                <a16:creationId xmlns:a16="http://schemas.microsoft.com/office/drawing/2014/main" id="{A8685BFC-DF7F-4414-8D3E-652C9EF1355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28350" y="2801105"/>
            <a:ext cx="2560320" cy="176479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Text Placeholder 28">
            <a:extLst>
              <a:ext uri="{FF2B5EF4-FFF2-40B4-BE49-F238E27FC236}">
                <a16:creationId xmlns:a16="http://schemas.microsoft.com/office/drawing/2014/main" id="{801A82CD-E0FD-4C28-B287-439356FAE8D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28350" y="4633986"/>
            <a:ext cx="2560320" cy="347662"/>
          </a:xfrm>
        </p:spPr>
        <p:txBody>
          <a:bodyPr lIns="146304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1" name="Text Placeholder 28">
            <a:extLst>
              <a:ext uri="{FF2B5EF4-FFF2-40B4-BE49-F238E27FC236}">
                <a16:creationId xmlns:a16="http://schemas.microsoft.com/office/drawing/2014/main" id="{C1ACEAC1-C62C-4024-9525-268AB724274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028350" y="4951788"/>
            <a:ext cx="2560320" cy="347662"/>
          </a:xfrm>
        </p:spPr>
        <p:txBody>
          <a:bodyPr lIns="146304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327585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9AD7E45-24A5-4020-858E-57CFA0955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9C213B6D-04F4-4E9D-AD86-E50884CB4C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46823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2DB8B62-62C2-4723-85AF-F5D87B489A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8056" y="3081528"/>
            <a:ext cx="5486400" cy="3310128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D1329640-D9D1-44D4-8E40-04E753A2B8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54496" y="3081528"/>
            <a:ext cx="5486400" cy="3310128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857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martArt Placeholder 14">
            <a:extLst>
              <a:ext uri="{FF2B5EF4-FFF2-40B4-BE49-F238E27FC236}">
                <a16:creationId xmlns:a16="http://schemas.microsoft.com/office/drawing/2014/main" id="{1A07AFA2-B97F-4965-B3E3-0399F8696B92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576263" y="2290762"/>
            <a:ext cx="2286000" cy="251460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16" name="SmartArt Placeholder 14">
            <a:extLst>
              <a:ext uri="{FF2B5EF4-FFF2-40B4-BE49-F238E27FC236}">
                <a16:creationId xmlns:a16="http://schemas.microsoft.com/office/drawing/2014/main" id="{FBD83F25-25EA-4FCB-9180-B7567885BE7A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3486759" y="2290762"/>
            <a:ext cx="2286000" cy="251460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17" name="SmartArt Placeholder 14">
            <a:extLst>
              <a:ext uri="{FF2B5EF4-FFF2-40B4-BE49-F238E27FC236}">
                <a16:creationId xmlns:a16="http://schemas.microsoft.com/office/drawing/2014/main" id="{C19AF1FD-578A-4AC1-8006-BF395C098188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6397255" y="2290762"/>
            <a:ext cx="2286000" cy="251460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18" name="SmartArt Placeholder 14">
            <a:extLst>
              <a:ext uri="{FF2B5EF4-FFF2-40B4-BE49-F238E27FC236}">
                <a16:creationId xmlns:a16="http://schemas.microsoft.com/office/drawing/2014/main" id="{A30FAB41-D651-4537-9674-A090F9541E38}"/>
              </a:ext>
            </a:extLst>
          </p:cNvPr>
          <p:cNvSpPr>
            <a:spLocks noGrp="1"/>
          </p:cNvSpPr>
          <p:nvPr>
            <p:ph type="dgm" sz="quarter" idx="16"/>
          </p:nvPr>
        </p:nvSpPr>
        <p:spPr>
          <a:xfrm>
            <a:off x="9307750" y="2290762"/>
            <a:ext cx="2286000" cy="251460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FF70985-87A5-4813-BB21-CD79732947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6263" y="4943475"/>
            <a:ext cx="2286000" cy="36576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324000" indent="0">
              <a:buNone/>
              <a:defRPr sz="1800"/>
            </a:lvl2pPr>
            <a:lvl3pPr marL="630000" indent="0">
              <a:buNone/>
              <a:defRPr sz="1800"/>
            </a:lvl3pPr>
            <a:lvl4pPr marL="1008000" indent="0">
              <a:buNone/>
              <a:defRPr sz="1800"/>
            </a:lvl4pPr>
            <a:lvl5pPr marL="1368000" indent="0">
              <a:buNone/>
              <a:defRPr sz="18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F30C930-1919-4A13-98BD-6CB6119CC1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5894" y="5447348"/>
            <a:ext cx="2286000" cy="36576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324000" indent="0">
              <a:buNone/>
              <a:defRPr sz="1600"/>
            </a:lvl2pPr>
            <a:lvl3pPr marL="630000" indent="0">
              <a:buNone/>
              <a:defRPr sz="1600"/>
            </a:lvl3pPr>
            <a:lvl4pPr marL="1008000" indent="0">
              <a:buNone/>
              <a:defRPr sz="1600"/>
            </a:lvl4pPr>
            <a:lvl5pPr marL="1368000" indent="0">
              <a:buNone/>
              <a:defRPr sz="1600"/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3" name="Text Placeholder 19">
            <a:extLst>
              <a:ext uri="{FF2B5EF4-FFF2-40B4-BE49-F238E27FC236}">
                <a16:creationId xmlns:a16="http://schemas.microsoft.com/office/drawing/2014/main" id="{6E4126AC-7681-4156-8274-2A64148943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87128" y="4943475"/>
            <a:ext cx="2286000" cy="36576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324000" indent="0">
              <a:buNone/>
              <a:defRPr sz="1800"/>
            </a:lvl2pPr>
            <a:lvl3pPr marL="630000" indent="0">
              <a:buNone/>
              <a:defRPr sz="1800"/>
            </a:lvl3pPr>
            <a:lvl4pPr marL="1008000" indent="0">
              <a:buNone/>
              <a:defRPr sz="1800"/>
            </a:lvl4pPr>
            <a:lvl5pPr marL="1368000" indent="0">
              <a:buNone/>
              <a:defRPr sz="18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D03485ED-1755-41FA-942B-ED95B3913DB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86759" y="5447348"/>
            <a:ext cx="2286000" cy="36576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324000" indent="0">
              <a:buNone/>
              <a:defRPr sz="1600"/>
            </a:lvl2pPr>
            <a:lvl3pPr marL="630000" indent="0">
              <a:buNone/>
              <a:defRPr sz="1600"/>
            </a:lvl3pPr>
            <a:lvl4pPr marL="1008000" indent="0">
              <a:buNone/>
              <a:defRPr sz="1600"/>
            </a:lvl4pPr>
            <a:lvl5pPr marL="1368000" indent="0">
              <a:buNone/>
              <a:defRPr sz="1600"/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19">
            <a:extLst>
              <a:ext uri="{FF2B5EF4-FFF2-40B4-BE49-F238E27FC236}">
                <a16:creationId xmlns:a16="http://schemas.microsoft.com/office/drawing/2014/main" id="{42AFEFC9-586E-4B97-AD51-F02AC6AC6A6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97624" y="4943475"/>
            <a:ext cx="2286000" cy="36576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324000" indent="0">
              <a:buNone/>
              <a:defRPr sz="1800"/>
            </a:lvl2pPr>
            <a:lvl3pPr marL="630000" indent="0">
              <a:buNone/>
              <a:defRPr sz="1800"/>
            </a:lvl3pPr>
            <a:lvl4pPr marL="1008000" indent="0">
              <a:buNone/>
              <a:defRPr sz="1800"/>
            </a:lvl4pPr>
            <a:lvl5pPr marL="1368000" indent="0">
              <a:buNone/>
              <a:defRPr sz="18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6" name="Text Placeholder 21">
            <a:extLst>
              <a:ext uri="{FF2B5EF4-FFF2-40B4-BE49-F238E27FC236}">
                <a16:creationId xmlns:a16="http://schemas.microsoft.com/office/drawing/2014/main" id="{E94B1769-BE23-4EBA-A0DA-9A01476DAC5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97255" y="5447348"/>
            <a:ext cx="2286000" cy="36576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324000" indent="0">
              <a:buNone/>
              <a:defRPr sz="1600"/>
            </a:lvl2pPr>
            <a:lvl3pPr marL="630000" indent="0">
              <a:buNone/>
              <a:defRPr sz="1600"/>
            </a:lvl3pPr>
            <a:lvl4pPr marL="1008000" indent="0">
              <a:buNone/>
              <a:defRPr sz="1600"/>
            </a:lvl4pPr>
            <a:lvl5pPr marL="1368000" indent="0">
              <a:buNone/>
              <a:defRPr sz="1600"/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9A7362AB-6137-4C5C-9219-392C3875AD9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308119" y="4957131"/>
            <a:ext cx="2286000" cy="36576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324000" indent="0">
              <a:buNone/>
              <a:defRPr sz="1800"/>
            </a:lvl2pPr>
            <a:lvl3pPr marL="630000" indent="0">
              <a:buNone/>
              <a:defRPr sz="1800"/>
            </a:lvl3pPr>
            <a:lvl4pPr marL="1008000" indent="0">
              <a:buNone/>
              <a:defRPr sz="1800"/>
            </a:lvl4pPr>
            <a:lvl5pPr marL="1368000" indent="0">
              <a:buNone/>
              <a:defRPr sz="1800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28" name="Text Placeholder 21">
            <a:extLst>
              <a:ext uri="{FF2B5EF4-FFF2-40B4-BE49-F238E27FC236}">
                <a16:creationId xmlns:a16="http://schemas.microsoft.com/office/drawing/2014/main" id="{DA6F45F2-E17A-4027-AAA9-B9B703C26A2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307750" y="5461004"/>
            <a:ext cx="2286000" cy="36576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324000" indent="0">
              <a:buNone/>
              <a:defRPr sz="1600"/>
            </a:lvl2pPr>
            <a:lvl3pPr marL="630000" indent="0">
              <a:buNone/>
              <a:defRPr sz="1600"/>
            </a:lvl3pPr>
            <a:lvl4pPr marL="1008000" indent="0">
              <a:buNone/>
              <a:defRPr sz="1600"/>
            </a:lvl4pPr>
            <a:lvl5pPr marL="1368000" indent="0">
              <a:buNone/>
              <a:defRPr sz="1600"/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3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280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78C165-B12A-4B46-AC7E-8E730F42CBBA}"/>
              </a:ext>
            </a:extLst>
          </p:cNvPr>
          <p:cNvCxnSpPr>
            <a:cxnSpLocks/>
          </p:cNvCxnSpPr>
          <p:nvPr userDrawn="1"/>
        </p:nvCxnSpPr>
        <p:spPr>
          <a:xfrm>
            <a:off x="4241830" y="495574"/>
            <a:ext cx="3703320" cy="0"/>
          </a:xfrm>
          <a:prstGeom prst="line">
            <a:avLst/>
          </a:prstGeom>
          <a:ln w="82550" cap="flat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15F2DE1-F272-49DD-84C1-C2FB82B723E3}"/>
              </a:ext>
            </a:extLst>
          </p:cNvPr>
          <p:cNvCxnSpPr>
            <a:cxnSpLocks/>
          </p:cNvCxnSpPr>
          <p:nvPr userDrawn="1"/>
        </p:nvCxnSpPr>
        <p:spPr>
          <a:xfrm>
            <a:off x="8042147" y="495574"/>
            <a:ext cx="3703320" cy="0"/>
          </a:xfrm>
          <a:prstGeom prst="line">
            <a:avLst/>
          </a:prstGeom>
          <a:ln w="82550" cap="flat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20BB053-86D6-405E-A719-7B6EF23E7207}"/>
              </a:ext>
            </a:extLst>
          </p:cNvPr>
          <p:cNvCxnSpPr>
            <a:cxnSpLocks/>
          </p:cNvCxnSpPr>
          <p:nvPr userDrawn="1"/>
        </p:nvCxnSpPr>
        <p:spPr>
          <a:xfrm>
            <a:off x="437009" y="495574"/>
            <a:ext cx="3703320" cy="0"/>
          </a:xfrm>
          <a:prstGeom prst="line">
            <a:avLst/>
          </a:prstGeom>
          <a:ln w="82550" cap="flat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29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7" r:id="rId3"/>
    <p:sldLayoutId id="2147483780" r:id="rId4"/>
    <p:sldLayoutId id="2147483764" r:id="rId5"/>
    <p:sldLayoutId id="2147483785" r:id="rId6"/>
    <p:sldLayoutId id="2147483783" r:id="rId7"/>
    <p:sldLayoutId id="2147483784" r:id="rId8"/>
    <p:sldLayoutId id="2147483767" r:id="rId9"/>
    <p:sldLayoutId id="2147483782" r:id="rId10"/>
    <p:sldLayoutId id="2147483778" r:id="rId11"/>
    <p:sldLayoutId id="2147483779" r:id="rId12"/>
    <p:sldLayoutId id="2147483765" r:id="rId13"/>
    <p:sldLayoutId id="2147483766" r:id="rId14"/>
    <p:sldLayoutId id="2147483769" r:id="rId15"/>
    <p:sldLayoutId id="2147483770" r:id="rId16"/>
    <p:sldLayoutId id="2147483771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59453A-78E9-42AE-AE23-C9D218CBC3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704088"/>
            <a:ext cx="10993549" cy="1499616"/>
          </a:xfrm>
        </p:spPr>
        <p:txBody>
          <a:bodyPr/>
          <a:lstStyle/>
          <a:p>
            <a:pPr algn="ctr"/>
            <a:r>
              <a:rPr lang="en-US" dirty="0"/>
              <a:t>SmartCare pro job aid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330429-E2CA-A415-A922-41DE741339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380" y="1940266"/>
            <a:ext cx="10993546" cy="468233"/>
          </a:xfrm>
        </p:spPr>
        <p:txBody>
          <a:bodyPr>
            <a:normAutofit/>
          </a:bodyPr>
          <a:lstStyle/>
          <a:p>
            <a:pPr algn="ctr"/>
            <a:r>
              <a:rPr lang="en-US" sz="2000" dirty="0"/>
              <a:t>STEPS ON HOW TO SEARCH AND LOCATE A CLIENT IN SMARTCARE PRO</a:t>
            </a:r>
          </a:p>
        </p:txBody>
      </p:sp>
      <p:pic>
        <p:nvPicPr>
          <p:cNvPr id="20" name="Picture 19" descr="A person in blue scrubs sitting at a desk with a computer&#10;&#10;Description automatically generated">
            <a:extLst>
              <a:ext uri="{FF2B5EF4-FFF2-40B4-BE49-F238E27FC236}">
                <a16:creationId xmlns:a16="http://schemas.microsoft.com/office/drawing/2014/main" id="{9A28F204-D270-7FC4-5AB7-2ADD310772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25" b="7153"/>
          <a:stretch/>
        </p:blipFill>
        <p:spPr>
          <a:xfrm>
            <a:off x="1189608" y="2638443"/>
            <a:ext cx="10031767" cy="351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759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35E24-A2AD-DF0A-BBB1-A694425B7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737" y="-94481"/>
            <a:ext cx="3424138" cy="1500131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8" name="Content Placeholder 7" descr="A person in a white coat using a computer&#10;&#10;Description automatically generated">
            <a:extLst>
              <a:ext uri="{FF2B5EF4-FFF2-40B4-BE49-F238E27FC236}">
                <a16:creationId xmlns:a16="http://schemas.microsoft.com/office/drawing/2014/main" id="{F6344BE7-691F-5539-844B-0C827A13E0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77" r="14205" b="3367"/>
          <a:stretch/>
        </p:blipFill>
        <p:spPr>
          <a:xfrm>
            <a:off x="5841873" y="2550946"/>
            <a:ext cx="5842003" cy="3492803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6182DE-B4C3-C63D-D866-E98B70EBC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A27391-476D-069B-5A8C-F3E5FB942D60}"/>
              </a:ext>
            </a:extLst>
          </p:cNvPr>
          <p:cNvSpPr txBox="1"/>
          <p:nvPr/>
        </p:nvSpPr>
        <p:spPr>
          <a:xfrm>
            <a:off x="97876" y="2547083"/>
            <a:ext cx="4463473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The challenge of the current system is that, searching for a client takes longer than usual, however, the user interface of SmartCare pro is one that is user friendly with features that makes it easy to search and locate a client. The enhanced system provides a variety ways of searching for a client as we shall see in this module.</a:t>
            </a:r>
          </a:p>
        </p:txBody>
      </p:sp>
    </p:spTree>
    <p:extLst>
      <p:ext uri="{BB962C8B-B14F-4D97-AF65-F5344CB8AC3E}">
        <p14:creationId xmlns:p14="http://schemas.microsoft.com/office/powerpoint/2010/main" val="3064774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12412-6C47-3F06-6E4A-F8123371A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83" y="-2118"/>
            <a:ext cx="3424138" cy="1500131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D5454-0B7C-540E-CBB0-083E4AC1F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375" y="2333970"/>
            <a:ext cx="4686881" cy="4008433"/>
          </a:xfrm>
        </p:spPr>
        <p:txBody>
          <a:bodyPr/>
          <a:lstStyle/>
          <a:p>
            <a:r>
              <a:rPr lang="en-US" dirty="0"/>
              <a:t>In this module you are expected to:</a:t>
            </a:r>
          </a:p>
          <a:p>
            <a:pPr marL="342900" indent="-342900">
              <a:buAutoNum type="arabicPeriod"/>
            </a:pPr>
            <a:r>
              <a:rPr lang="en-US" dirty="0"/>
              <a:t>Search for a client by their name,  NUPN, NRC or cellphone number.</a:t>
            </a:r>
          </a:p>
          <a:p>
            <a:pPr marL="342900" indent="-342900">
              <a:buAutoNum type="arabicPeriod"/>
            </a:pPr>
            <a:r>
              <a:rPr lang="en-US" dirty="0"/>
              <a:t>Edit client profile</a:t>
            </a:r>
          </a:p>
          <a:p>
            <a:pPr marL="342900" indent="-342900">
              <a:buAutoNum type="arabicPeriod"/>
            </a:pPr>
            <a:r>
              <a:rPr lang="en-US" dirty="0"/>
              <a:t>Begin an interaction with a client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EC186-34E5-B59E-432B-298ACD68F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3</a:t>
            </a:fld>
            <a:endParaRPr lang="en-US" dirty="0"/>
          </a:p>
        </p:txBody>
      </p:sp>
      <p:pic>
        <p:nvPicPr>
          <p:cNvPr id="8" name="Picture 7" descr="A computer with a screen on&#10;&#10;Description automatically generated">
            <a:extLst>
              <a:ext uri="{FF2B5EF4-FFF2-40B4-BE49-F238E27FC236}">
                <a16:creationId xmlns:a16="http://schemas.microsoft.com/office/drawing/2014/main" id="{2A9AC4DC-A20F-E750-5BA7-F2A9B00652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" t="85" r="2273" b="11785"/>
          <a:stretch/>
        </p:blipFill>
        <p:spPr>
          <a:xfrm>
            <a:off x="5648865" y="2329332"/>
            <a:ext cx="5954330" cy="3760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789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4FA6A-4F13-35F7-85C0-ECA1287D6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891" y="1714672"/>
            <a:ext cx="3424138" cy="3975776"/>
          </a:xfrm>
        </p:spPr>
        <p:txBody>
          <a:bodyPr/>
          <a:lstStyle/>
          <a:p>
            <a:r>
              <a:rPr lang="en-US" dirty="0" err="1"/>
              <a:t>Nyuma</a:t>
            </a:r>
            <a:r>
              <a:rPr lang="en-US" dirty="0"/>
              <a:t> Lungu is a registry clerk at Mapalo clinic. </a:t>
            </a:r>
            <a:r>
              <a:rPr lang="en-US" dirty="0" err="1"/>
              <a:t>Nyuma</a:t>
            </a:r>
            <a:r>
              <a:rPr lang="en-US" dirty="0"/>
              <a:t> has a client who has come at the  facility seeking medical attention. </a:t>
            </a:r>
            <a:r>
              <a:rPr lang="en-US" dirty="0" err="1"/>
              <a:t>Nyuma</a:t>
            </a:r>
            <a:r>
              <a:rPr lang="en-US" dirty="0"/>
              <a:t> asks the client if this is their first visit, the client tells </a:t>
            </a:r>
            <a:r>
              <a:rPr lang="en-US" dirty="0" err="1"/>
              <a:t>Nyuma</a:t>
            </a:r>
            <a:r>
              <a:rPr lang="en-US" dirty="0"/>
              <a:t> that it is not their first time coming to the facility. </a:t>
            </a:r>
            <a:r>
              <a:rPr lang="en-US" dirty="0" err="1"/>
              <a:t>Nyuma</a:t>
            </a:r>
            <a:r>
              <a:rPr lang="en-US" dirty="0"/>
              <a:t> realizes that the client is already registered in the system. </a:t>
            </a:r>
            <a:r>
              <a:rPr lang="en-US" dirty="0" err="1"/>
              <a:t>Nyuma</a:t>
            </a:r>
            <a:r>
              <a:rPr lang="en-US" dirty="0"/>
              <a:t> will now search for the client following the steps that follow. 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F70843-FA9E-FA2B-047E-A5EAE6395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4</a:t>
            </a:fld>
            <a:endParaRPr lang="en-US" dirty="0"/>
          </a:p>
        </p:txBody>
      </p:sp>
      <p:pic>
        <p:nvPicPr>
          <p:cNvPr id="2" name="Picture 1" descr="File:Cartoon Black Woman Using A Laptop.svg - Wikimedia Commons">
            <a:extLst>
              <a:ext uri="{FF2B5EF4-FFF2-40B4-BE49-F238E27FC236}">
                <a16:creationId xmlns:a16="http://schemas.microsoft.com/office/drawing/2014/main" id="{6D0CF8BF-ED99-F759-C59C-F2A12FF22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837" y="688254"/>
            <a:ext cx="4355235" cy="563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46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05D66-C4BD-3D23-E5C5-D3F1F58D5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5F582-FD1A-6D29-FEE0-B5B1646686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58" y="2426792"/>
            <a:ext cx="2771168" cy="3279002"/>
          </a:xfrm>
        </p:spPr>
        <p:txBody>
          <a:bodyPr/>
          <a:lstStyle/>
          <a:p>
            <a:r>
              <a:rPr lang="en-US" dirty="0"/>
              <a:t>The first step that </a:t>
            </a:r>
            <a:r>
              <a:rPr lang="en-US" dirty="0" err="1"/>
              <a:t>Nyuma</a:t>
            </a:r>
            <a:r>
              <a:rPr lang="en-US" dirty="0"/>
              <a:t> will take is login into  SmartCare pro, she will land on  the, </a:t>
            </a:r>
            <a:r>
              <a:rPr lang="en-US" sz="2000" b="1" dirty="0"/>
              <a:t>“search client</a:t>
            </a:r>
            <a:r>
              <a:rPr lang="en-US" dirty="0"/>
              <a:t>”, page as seen in the picture </a:t>
            </a:r>
            <a:endParaRPr lang="en-US" b="1" dirty="0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F66DAF-AD0A-04B7-B798-C1A16D2E4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5</a:t>
            </a:fld>
            <a:endParaRPr lang="en-US" dirty="0"/>
          </a:p>
        </p:txBody>
      </p:sp>
      <p:pic>
        <p:nvPicPr>
          <p:cNvPr id="8" name="Picture 7" descr="A screenshot of a computer">
            <a:extLst>
              <a:ext uri="{FF2B5EF4-FFF2-40B4-BE49-F238E27FC236}">
                <a16:creationId xmlns:a16="http://schemas.microsoft.com/office/drawing/2014/main" id="{D4C61588-6CDE-0669-F6CE-7EDA003F62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" t="7505" r="2450" b="5365"/>
          <a:stretch/>
        </p:blipFill>
        <p:spPr>
          <a:xfrm>
            <a:off x="4421486" y="1629373"/>
            <a:ext cx="7189321" cy="48738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0DC65EC5-A2FA-9332-95FA-FEC9EEF8BAD2}"/>
              </a:ext>
            </a:extLst>
          </p:cNvPr>
          <p:cNvSpPr/>
          <p:nvPr/>
        </p:nvSpPr>
        <p:spPr>
          <a:xfrm>
            <a:off x="3148554" y="3581661"/>
            <a:ext cx="1197204" cy="424731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180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355DC-B4EB-1A13-9A58-C72372D1A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</a:t>
            </a:r>
            <a:br>
              <a:rPr lang="en-ZM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D44D1-79CF-FC08-59FD-B20D68F5E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389" y="2211422"/>
            <a:ext cx="3091452" cy="3821875"/>
          </a:xfrm>
        </p:spPr>
        <p:txBody>
          <a:bodyPr>
            <a:normAutofit/>
          </a:bodyPr>
          <a:lstStyle/>
          <a:p>
            <a:r>
              <a:rPr lang="en-US" dirty="0"/>
              <a:t>On the search page, </a:t>
            </a:r>
            <a:r>
              <a:rPr lang="en-US" dirty="0" err="1"/>
              <a:t>Nyuma</a:t>
            </a:r>
            <a:r>
              <a:rPr lang="en-US" dirty="0"/>
              <a:t> will search for the client  either by their;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NRC,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NUPN,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Cellphone </a:t>
            </a:r>
            <a:r>
              <a:rPr lang="en-US" sz="2000" b="1" dirty="0"/>
              <a:t>OR</a:t>
            </a:r>
            <a:endParaRPr lang="en-US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Name search will allow </a:t>
            </a:r>
            <a:r>
              <a:rPr lang="en-US" dirty="0" err="1"/>
              <a:t>Nyuma</a:t>
            </a:r>
            <a:r>
              <a:rPr lang="en-US" dirty="0"/>
              <a:t> to search the client by either their first name, surname, sex or Date of birth.</a:t>
            </a:r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B9768F-7521-44E4-9504-AA2C1191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A046D606-449A-2139-A449-01BC400557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6151637"/>
              </p:ext>
            </p:extLst>
          </p:nvPr>
        </p:nvGraphicFramePr>
        <p:xfrm>
          <a:off x="3205113" y="908203"/>
          <a:ext cx="8688497" cy="55157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1191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5ADB0-C26A-8F14-4075-498984DB2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</a:t>
            </a:r>
            <a:br>
              <a:rPr lang="en-ZM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D57E8-8012-7320-8BD7-0B9623338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137" y="2352644"/>
            <a:ext cx="3182939" cy="3666416"/>
          </a:xfrm>
        </p:spPr>
        <p:txBody>
          <a:bodyPr/>
          <a:lstStyle/>
          <a:p>
            <a:r>
              <a:rPr lang="en-US" dirty="0"/>
              <a:t>When </a:t>
            </a:r>
            <a:r>
              <a:rPr lang="en-US" dirty="0" err="1"/>
              <a:t>Nyuma</a:t>
            </a:r>
            <a:r>
              <a:rPr lang="en-US" dirty="0"/>
              <a:t> clicks the search icon, a file will appear at the bottom of the page and will look like this…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part also will allow </a:t>
            </a:r>
            <a:r>
              <a:rPr lang="en-US" dirty="0" err="1"/>
              <a:t>Nyuma</a:t>
            </a:r>
            <a:r>
              <a:rPr lang="en-US" dirty="0"/>
              <a:t> to edit the client’s details as you can see on the bottom right of the file.</a:t>
            </a:r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A3D41-16FE-DD6C-25B5-8AA37152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Picture 7" descr="A screenshot of a computer">
            <a:extLst>
              <a:ext uri="{FF2B5EF4-FFF2-40B4-BE49-F238E27FC236}">
                <a16:creationId xmlns:a16="http://schemas.microsoft.com/office/drawing/2014/main" id="{3830E3AB-9F27-9AAC-C4F2-289A3E79C6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7587" r="1991" b="5057"/>
          <a:stretch/>
        </p:blipFill>
        <p:spPr>
          <a:xfrm>
            <a:off x="4582891" y="1602923"/>
            <a:ext cx="7345224" cy="46163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A3F7B047-5CCD-9621-F25A-57234D2A2DB5}"/>
              </a:ext>
            </a:extLst>
          </p:cNvPr>
          <p:cNvSpPr/>
          <p:nvPr/>
        </p:nvSpPr>
        <p:spPr>
          <a:xfrm>
            <a:off x="3423381" y="3818207"/>
            <a:ext cx="978408" cy="367645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981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93F36-E89B-3D7D-E754-7196C60F8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+mj-lt"/>
              </a:rPr>
              <a:t>STEP 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AD91E-1F42-38F1-8DC0-754D4B45B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414788"/>
            <a:ext cx="2331689" cy="3608940"/>
          </a:xfrm>
        </p:spPr>
        <p:txBody>
          <a:bodyPr/>
          <a:lstStyle/>
          <a:p>
            <a:r>
              <a:rPr lang="en-US" dirty="0" err="1"/>
              <a:t>Nyuma</a:t>
            </a:r>
            <a:r>
              <a:rPr lang="en-US" dirty="0"/>
              <a:t> will now click  service queue icon to start an interaction with her client. </a:t>
            </a:r>
          </a:p>
          <a:p>
            <a:r>
              <a:rPr lang="en-US" dirty="0"/>
              <a:t> This can be done by either clicking  the open file at the bottom or at the top which should look like the picture here.</a:t>
            </a:r>
            <a:endParaRPr lang="en-US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F765F-2496-13F3-2DC3-A6A744D26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8</a:t>
            </a:fld>
            <a:endParaRPr lang="en-US" dirty="0"/>
          </a:p>
        </p:txBody>
      </p:sp>
      <p:pic>
        <p:nvPicPr>
          <p:cNvPr id="8" name="Picture 7" descr="A screenshot of a computer">
            <a:extLst>
              <a:ext uri="{FF2B5EF4-FFF2-40B4-BE49-F238E27FC236}">
                <a16:creationId xmlns:a16="http://schemas.microsoft.com/office/drawing/2014/main" id="{559691CF-EC44-2ACE-B431-1F0E56719C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" t="7967" r="2607" b="7489"/>
          <a:stretch/>
        </p:blipFill>
        <p:spPr>
          <a:xfrm>
            <a:off x="4267230" y="1369357"/>
            <a:ext cx="7688063" cy="48649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0A0FFB24-7D8F-CF23-8AC4-DF31DE50EA6A}"/>
              </a:ext>
            </a:extLst>
          </p:cNvPr>
          <p:cNvSpPr/>
          <p:nvPr/>
        </p:nvSpPr>
        <p:spPr>
          <a:xfrm>
            <a:off x="3100852" y="3828468"/>
            <a:ext cx="978408" cy="365125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82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A8E97-DBDC-D76C-7070-F9992128C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CC893-9056-A1C7-68EE-8069396A3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007" y="1163036"/>
            <a:ext cx="11492976" cy="479550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Once </a:t>
            </a:r>
            <a:r>
              <a:rPr lang="en-US" err="1">
                <a:solidFill>
                  <a:schemeClr val="tx1"/>
                </a:solidFill>
              </a:rPr>
              <a:t>Nyuma</a:t>
            </a:r>
            <a:r>
              <a:rPr lang="en-US" dirty="0">
                <a:solidFill>
                  <a:schemeClr val="tx1"/>
                </a:solidFill>
              </a:rPr>
              <a:t> has completed her search and assigned the client to the appropriate service, the client will now proceed to the service that they came for at the </a:t>
            </a:r>
            <a:r>
              <a:rPr lang="en-US" err="1">
                <a:solidFill>
                  <a:schemeClr val="tx1"/>
                </a:solidFill>
              </a:rPr>
              <a:t>facaility</a:t>
            </a:r>
            <a:r>
              <a:rPr lang="en-US" dirty="0">
                <a:solidFill>
                  <a:schemeClr val="tx1"/>
                </a:solidFill>
              </a:rPr>
              <a:t>. Hence, in this module, we have outlined the steps on how to search and </a:t>
            </a:r>
            <a:r>
              <a:rPr lang="en-US">
                <a:solidFill>
                  <a:schemeClr val="tx1"/>
                </a:solidFill>
              </a:rPr>
              <a:t>locate a client in SmartCare pro.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DFCF91-38A7-8BEB-02A8-6442AAA6F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37040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Custom 10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ED8428"/>
      </a:accent1>
      <a:accent2>
        <a:srgbClr val="E6C46D"/>
      </a:accent2>
      <a:accent3>
        <a:srgbClr val="465359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 design" id="{9B7A93B0-7E75-4B33-9362-9C4D614AECA1}" vid="{3CF9A9D3-49E8-47CC-B06C-73362BD111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  <Background xmlns="71af3243-3dd4-4a8d-8c0d-dd76da1f02a5">false</Background>
  </documentManagement>
</p:properties>
</file>

<file path=customXml/itemProps1.xml><?xml version="1.0" encoding="utf-8"?>
<ds:datastoreItem xmlns:ds="http://schemas.openxmlformats.org/officeDocument/2006/customXml" ds:itemID="{6CCEB89B-922A-4F66-97DB-EDD8F27036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B925AF-1C2C-47DC-A961-4D6FA16128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8D7F1A9-0188-45A8-AAB7-D8B3257A9F5E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{E5715090-6999-44D5-A925-988736CD268A}tf45205285_win32</Template>
  <TotalTime>34</TotalTime>
  <Words>207</Words>
  <Application>Microsoft Office PowerPoint</Application>
  <PresentationFormat>Widescreen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DividendVTI</vt:lpstr>
      <vt:lpstr>SmartCare pro job aid </vt:lpstr>
      <vt:lpstr>Introduction</vt:lpstr>
      <vt:lpstr>Objectives</vt:lpstr>
      <vt:lpstr>PowerPoint Presentation</vt:lpstr>
      <vt:lpstr>Step 1</vt:lpstr>
      <vt:lpstr>Step 2 </vt:lpstr>
      <vt:lpstr>Step 3 </vt:lpstr>
      <vt:lpstr>STEP 4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SmartCare pro job aid </dc:title>
  <dc:creator>Nancy Kamulete</dc:creator>
  <cp:lastModifiedBy>Nancy Kamulete</cp:lastModifiedBy>
  <cp:revision>219</cp:revision>
  <dcterms:created xsi:type="dcterms:W3CDTF">2024-02-21T13:15:42Z</dcterms:created>
  <dcterms:modified xsi:type="dcterms:W3CDTF">2024-02-27T11:16:56Z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