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2" r:id="rId4"/>
  </p:sldMasterIdLst>
  <p:notesMasterIdLst>
    <p:notesMasterId r:id="rId17"/>
  </p:notesMasterIdLst>
  <p:handoutMasterIdLst>
    <p:handoutMasterId r:id="rId18"/>
  </p:handoutMasterIdLst>
  <p:sldIdLst>
    <p:sldId id="256" r:id="rId5"/>
    <p:sldId id="257" r:id="rId6"/>
    <p:sldId id="271" r:id="rId7"/>
    <p:sldId id="278" r:id="rId8"/>
    <p:sldId id="259" r:id="rId9"/>
    <p:sldId id="272" r:id="rId10"/>
    <p:sldId id="273" r:id="rId11"/>
    <p:sldId id="274" r:id="rId12"/>
    <p:sldId id="275" r:id="rId13"/>
    <p:sldId id="276" r:id="rId14"/>
    <p:sldId id="277" r:id="rId15"/>
    <p:sldId id="266"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5359"/>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2C1C2C-28EF-53FB-B31A-E016151331F5}" v="660" dt="2024-02-26T13:42:15.021"/>
    <p1510:client id="{9502B33B-48E5-16D8-B255-041995FC554F}" v="2" dt="2024-02-26T09:42:45.731"/>
    <p1510:client id="{BCE9518F-5728-2F25-0705-AF7328E4A5C0}" v="2" dt="2024-02-26T09:45:12.4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cy Kamulete" userId="S::cba.intern@ihmafrica.org::37d26e5a-7e4d-4034-b7d7-ad2f07ff16e1" providerId="AD" clId="Web-{182C1C2C-28EF-53FB-B31A-E016151331F5}"/>
    <pc:docChg chg="addSld modSld sldOrd">
      <pc:chgData name="Nancy Kamulete" userId="S::cba.intern@ihmafrica.org::37d26e5a-7e4d-4034-b7d7-ad2f07ff16e1" providerId="AD" clId="Web-{182C1C2C-28EF-53FB-B31A-E016151331F5}" dt="2024-02-26T13:42:12.693" v="655" actId="14100"/>
      <pc:docMkLst>
        <pc:docMk/>
      </pc:docMkLst>
      <pc:sldChg chg="modSp ord">
        <pc:chgData name="Nancy Kamulete" userId="S::cba.intern@ihmafrica.org::37d26e5a-7e4d-4034-b7d7-ad2f07ff16e1" providerId="AD" clId="Web-{182C1C2C-28EF-53FB-B31A-E016151331F5}" dt="2024-02-26T13:42:12.693" v="655" actId="14100"/>
        <pc:sldMkLst>
          <pc:docMk/>
          <pc:sldMk cId="3805164132" sldId="257"/>
        </pc:sldMkLst>
        <pc:spChg chg="mod">
          <ac:chgData name="Nancy Kamulete" userId="S::cba.intern@ihmafrica.org::37d26e5a-7e4d-4034-b7d7-ad2f07ff16e1" providerId="AD" clId="Web-{182C1C2C-28EF-53FB-B31A-E016151331F5}" dt="2024-02-26T09:58:45.166" v="1" actId="1076"/>
          <ac:spMkLst>
            <pc:docMk/>
            <pc:sldMk cId="3805164132" sldId="257"/>
            <ac:spMk id="2" creationId="{582BCEE0-AF33-4B8B-9622-2A50B4FD62C5}"/>
          </ac:spMkLst>
        </pc:spChg>
        <pc:spChg chg="mod">
          <ac:chgData name="Nancy Kamulete" userId="S::cba.intern@ihmafrica.org::37d26e5a-7e4d-4034-b7d7-ad2f07ff16e1" providerId="AD" clId="Web-{182C1C2C-28EF-53FB-B31A-E016151331F5}" dt="2024-02-26T13:42:12.693" v="655" actId="14100"/>
          <ac:spMkLst>
            <pc:docMk/>
            <pc:sldMk cId="3805164132" sldId="257"/>
            <ac:spMk id="3" creationId="{F0495D9B-1C30-46A7-AC78-0AD00F70BCAE}"/>
          </ac:spMkLst>
        </pc:spChg>
        <pc:picChg chg="mod">
          <ac:chgData name="Nancy Kamulete" userId="S::cba.intern@ihmafrica.org::37d26e5a-7e4d-4034-b7d7-ad2f07ff16e1" providerId="AD" clId="Web-{182C1C2C-28EF-53FB-B31A-E016151331F5}" dt="2024-02-26T09:58:40.775" v="0" actId="1076"/>
          <ac:picMkLst>
            <pc:docMk/>
            <pc:sldMk cId="3805164132" sldId="257"/>
            <ac:picMk id="13" creationId="{00933565-AB2C-9109-737C-F8B771272AA8}"/>
          </ac:picMkLst>
        </pc:picChg>
      </pc:sldChg>
      <pc:sldChg chg="modSp">
        <pc:chgData name="Nancy Kamulete" userId="S::cba.intern@ihmafrica.org::37d26e5a-7e4d-4034-b7d7-ad2f07ff16e1" providerId="AD" clId="Web-{182C1C2C-28EF-53FB-B31A-E016151331F5}" dt="2024-02-26T12:33:22.672" v="260" actId="20577"/>
        <pc:sldMkLst>
          <pc:docMk/>
          <pc:sldMk cId="3980136776" sldId="259"/>
        </pc:sldMkLst>
        <pc:spChg chg="mod">
          <ac:chgData name="Nancy Kamulete" userId="S::cba.intern@ihmafrica.org::37d26e5a-7e4d-4034-b7d7-ad2f07ff16e1" providerId="AD" clId="Web-{182C1C2C-28EF-53FB-B31A-E016151331F5}" dt="2024-02-26T12:33:22.672" v="260" actId="20577"/>
          <ac:spMkLst>
            <pc:docMk/>
            <pc:sldMk cId="3980136776" sldId="259"/>
            <ac:spMk id="3" creationId="{F210F1C6-68F4-48F7-97E9-343EE7513674}"/>
          </ac:spMkLst>
        </pc:spChg>
      </pc:sldChg>
      <pc:sldChg chg="modSp">
        <pc:chgData name="Nancy Kamulete" userId="S::cba.intern@ihmafrica.org::37d26e5a-7e4d-4034-b7d7-ad2f07ff16e1" providerId="AD" clId="Web-{182C1C2C-28EF-53FB-B31A-E016151331F5}" dt="2024-02-26T13:40:02.628" v="635"/>
        <pc:sldMkLst>
          <pc:docMk/>
          <pc:sldMk cId="1721841647" sldId="266"/>
        </pc:sldMkLst>
        <pc:spChg chg="mod">
          <ac:chgData name="Nancy Kamulete" userId="S::cba.intern@ihmafrica.org::37d26e5a-7e4d-4034-b7d7-ad2f07ff16e1" providerId="AD" clId="Web-{182C1C2C-28EF-53FB-B31A-E016151331F5}" dt="2024-02-26T13:40:02.628" v="635"/>
          <ac:spMkLst>
            <pc:docMk/>
            <pc:sldMk cId="1721841647" sldId="266"/>
            <ac:spMk id="3" creationId="{0957B5A0-5976-4FBC-9F15-908902EAE359}"/>
          </ac:spMkLst>
        </pc:spChg>
      </pc:sldChg>
      <pc:sldChg chg="modSp">
        <pc:chgData name="Nancy Kamulete" userId="S::cba.intern@ihmafrica.org::37d26e5a-7e4d-4034-b7d7-ad2f07ff16e1" providerId="AD" clId="Web-{182C1C2C-28EF-53FB-B31A-E016151331F5}" dt="2024-02-26T12:32:06.514" v="242" actId="1076"/>
        <pc:sldMkLst>
          <pc:docMk/>
          <pc:sldMk cId="2470302743" sldId="271"/>
        </pc:sldMkLst>
        <pc:spChg chg="mod">
          <ac:chgData name="Nancy Kamulete" userId="S::cba.intern@ihmafrica.org::37d26e5a-7e4d-4034-b7d7-ad2f07ff16e1" providerId="AD" clId="Web-{182C1C2C-28EF-53FB-B31A-E016151331F5}" dt="2024-02-26T12:32:06.514" v="242" actId="1076"/>
          <ac:spMkLst>
            <pc:docMk/>
            <pc:sldMk cId="2470302743" sldId="271"/>
            <ac:spMk id="2" creationId="{8FBB1800-5734-9D93-D3C2-F7D6A5F5AB37}"/>
          </ac:spMkLst>
        </pc:spChg>
        <pc:picChg chg="mod">
          <ac:chgData name="Nancy Kamulete" userId="S::cba.intern@ihmafrica.org::37d26e5a-7e4d-4034-b7d7-ad2f07ff16e1" providerId="AD" clId="Web-{182C1C2C-28EF-53FB-B31A-E016151331F5}" dt="2024-02-26T12:32:01.295" v="241" actId="14100"/>
          <ac:picMkLst>
            <pc:docMk/>
            <pc:sldMk cId="2470302743" sldId="271"/>
            <ac:picMk id="9" creationId="{507A37F3-D3FA-62C6-32DF-4F10FB430B89}"/>
          </ac:picMkLst>
        </pc:picChg>
      </pc:sldChg>
      <pc:sldChg chg="modSp">
        <pc:chgData name="Nancy Kamulete" userId="S::cba.intern@ihmafrica.org::37d26e5a-7e4d-4034-b7d7-ad2f07ff16e1" providerId="AD" clId="Web-{182C1C2C-28EF-53FB-B31A-E016151331F5}" dt="2024-02-26T12:34:46.424" v="303" actId="20577"/>
        <pc:sldMkLst>
          <pc:docMk/>
          <pc:sldMk cId="1027538695" sldId="272"/>
        </pc:sldMkLst>
        <pc:spChg chg="mod">
          <ac:chgData name="Nancy Kamulete" userId="S::cba.intern@ihmafrica.org::37d26e5a-7e4d-4034-b7d7-ad2f07ff16e1" providerId="AD" clId="Web-{182C1C2C-28EF-53FB-B31A-E016151331F5}" dt="2024-02-26T12:34:46.424" v="303" actId="20577"/>
          <ac:spMkLst>
            <pc:docMk/>
            <pc:sldMk cId="1027538695" sldId="272"/>
            <ac:spMk id="3" creationId="{6A0B27AA-8DF9-2A85-6156-8FB430D644AE}"/>
          </ac:spMkLst>
        </pc:spChg>
      </pc:sldChg>
      <pc:sldChg chg="modSp">
        <pc:chgData name="Nancy Kamulete" userId="S::cba.intern@ihmafrica.org::37d26e5a-7e4d-4034-b7d7-ad2f07ff16e1" providerId="AD" clId="Web-{182C1C2C-28EF-53FB-B31A-E016151331F5}" dt="2024-02-26T12:36:31.598" v="359" actId="20577"/>
        <pc:sldMkLst>
          <pc:docMk/>
          <pc:sldMk cId="3693414234" sldId="273"/>
        </pc:sldMkLst>
        <pc:spChg chg="mod">
          <ac:chgData name="Nancy Kamulete" userId="S::cba.intern@ihmafrica.org::37d26e5a-7e4d-4034-b7d7-ad2f07ff16e1" providerId="AD" clId="Web-{182C1C2C-28EF-53FB-B31A-E016151331F5}" dt="2024-02-26T12:36:31.598" v="359" actId="20577"/>
          <ac:spMkLst>
            <pc:docMk/>
            <pc:sldMk cId="3693414234" sldId="273"/>
            <ac:spMk id="3" creationId="{C103367E-8EEF-C90C-B62E-7DCFAF767B64}"/>
          </ac:spMkLst>
        </pc:spChg>
      </pc:sldChg>
      <pc:sldChg chg="modSp">
        <pc:chgData name="Nancy Kamulete" userId="S::cba.intern@ihmafrica.org::37d26e5a-7e4d-4034-b7d7-ad2f07ff16e1" providerId="AD" clId="Web-{182C1C2C-28EF-53FB-B31A-E016151331F5}" dt="2024-02-26T12:37:19.645" v="367" actId="20577"/>
        <pc:sldMkLst>
          <pc:docMk/>
          <pc:sldMk cId="3254324436" sldId="274"/>
        </pc:sldMkLst>
        <pc:spChg chg="mod">
          <ac:chgData name="Nancy Kamulete" userId="S::cba.intern@ihmafrica.org::37d26e5a-7e4d-4034-b7d7-ad2f07ff16e1" providerId="AD" clId="Web-{182C1C2C-28EF-53FB-B31A-E016151331F5}" dt="2024-02-26T12:37:19.645" v="367" actId="20577"/>
          <ac:spMkLst>
            <pc:docMk/>
            <pc:sldMk cId="3254324436" sldId="274"/>
            <ac:spMk id="3" creationId="{6384595B-0254-0AD3-5251-C3BEAF5CC04F}"/>
          </ac:spMkLst>
        </pc:spChg>
      </pc:sldChg>
      <pc:sldChg chg="modSp">
        <pc:chgData name="Nancy Kamulete" userId="S::cba.intern@ihmafrica.org::37d26e5a-7e4d-4034-b7d7-ad2f07ff16e1" providerId="AD" clId="Web-{182C1C2C-28EF-53FB-B31A-E016151331F5}" dt="2024-02-26T12:39:26.195" v="437" actId="20577"/>
        <pc:sldMkLst>
          <pc:docMk/>
          <pc:sldMk cId="1214194349" sldId="275"/>
        </pc:sldMkLst>
        <pc:spChg chg="mod">
          <ac:chgData name="Nancy Kamulete" userId="S::cba.intern@ihmafrica.org::37d26e5a-7e4d-4034-b7d7-ad2f07ff16e1" providerId="AD" clId="Web-{182C1C2C-28EF-53FB-B31A-E016151331F5}" dt="2024-02-26T12:39:26.195" v="437" actId="20577"/>
          <ac:spMkLst>
            <pc:docMk/>
            <pc:sldMk cId="1214194349" sldId="275"/>
            <ac:spMk id="3" creationId="{EED4F0AC-61AE-6C81-D216-0E92A49A27F2}"/>
          </ac:spMkLst>
        </pc:spChg>
        <pc:picChg chg="mod">
          <ac:chgData name="Nancy Kamulete" userId="S::cba.intern@ihmafrica.org::37d26e5a-7e4d-4034-b7d7-ad2f07ff16e1" providerId="AD" clId="Web-{182C1C2C-28EF-53FB-B31A-E016151331F5}" dt="2024-02-26T12:39:17.273" v="433" actId="14100"/>
          <ac:picMkLst>
            <pc:docMk/>
            <pc:sldMk cId="1214194349" sldId="275"/>
            <ac:picMk id="10" creationId="{7B04FA79-4E98-BE3B-7D4A-89C51C05C30C}"/>
          </ac:picMkLst>
        </pc:picChg>
      </pc:sldChg>
      <pc:sldChg chg="modSp">
        <pc:chgData name="Nancy Kamulete" userId="S::cba.intern@ihmafrica.org::37d26e5a-7e4d-4034-b7d7-ad2f07ff16e1" providerId="AD" clId="Web-{182C1C2C-28EF-53FB-B31A-E016151331F5}" dt="2024-02-26T13:33:49.806" v="464" actId="20577"/>
        <pc:sldMkLst>
          <pc:docMk/>
          <pc:sldMk cId="1864749242" sldId="276"/>
        </pc:sldMkLst>
        <pc:spChg chg="mod">
          <ac:chgData name="Nancy Kamulete" userId="S::cba.intern@ihmafrica.org::37d26e5a-7e4d-4034-b7d7-ad2f07ff16e1" providerId="AD" clId="Web-{182C1C2C-28EF-53FB-B31A-E016151331F5}" dt="2024-02-26T13:33:49.806" v="464" actId="20577"/>
          <ac:spMkLst>
            <pc:docMk/>
            <pc:sldMk cId="1864749242" sldId="276"/>
            <ac:spMk id="3" creationId="{E086250A-7946-A2BA-E756-0D491FF8FE88}"/>
          </ac:spMkLst>
        </pc:spChg>
      </pc:sldChg>
      <pc:sldChg chg="modSp">
        <pc:chgData name="Nancy Kamulete" userId="S::cba.intern@ihmafrica.org::37d26e5a-7e4d-4034-b7d7-ad2f07ff16e1" providerId="AD" clId="Web-{182C1C2C-28EF-53FB-B31A-E016151331F5}" dt="2024-02-26T13:34:25.854" v="479" actId="20577"/>
        <pc:sldMkLst>
          <pc:docMk/>
          <pc:sldMk cId="1968303632" sldId="277"/>
        </pc:sldMkLst>
        <pc:spChg chg="mod">
          <ac:chgData name="Nancy Kamulete" userId="S::cba.intern@ihmafrica.org::37d26e5a-7e4d-4034-b7d7-ad2f07ff16e1" providerId="AD" clId="Web-{182C1C2C-28EF-53FB-B31A-E016151331F5}" dt="2024-02-26T13:34:25.854" v="479" actId="20577"/>
          <ac:spMkLst>
            <pc:docMk/>
            <pc:sldMk cId="1968303632" sldId="277"/>
            <ac:spMk id="3" creationId="{3D63C335-5639-5FAA-2C76-5418207C4C42}"/>
          </ac:spMkLst>
        </pc:spChg>
      </pc:sldChg>
      <pc:sldChg chg="addSp delSp modSp new ord">
        <pc:chgData name="Nancy Kamulete" userId="S::cba.intern@ihmafrica.org::37d26e5a-7e4d-4034-b7d7-ad2f07ff16e1" providerId="AD" clId="Web-{182C1C2C-28EF-53FB-B31A-E016151331F5}" dt="2024-02-26T13:40:44.535" v="639" actId="20577"/>
        <pc:sldMkLst>
          <pc:docMk/>
          <pc:sldMk cId="108990713" sldId="278"/>
        </pc:sldMkLst>
        <pc:spChg chg="del">
          <ac:chgData name="Nancy Kamulete" userId="S::cba.intern@ihmafrica.org::37d26e5a-7e4d-4034-b7d7-ad2f07ff16e1" providerId="AD" clId="Web-{182C1C2C-28EF-53FB-B31A-E016151331F5}" dt="2024-02-26T12:19:21.733" v="8"/>
          <ac:spMkLst>
            <pc:docMk/>
            <pc:sldMk cId="108990713" sldId="278"/>
            <ac:spMk id="2" creationId="{B21DAEF4-A669-6BA7-2DB2-F332FD9F4366}"/>
          </ac:spMkLst>
        </pc:spChg>
        <pc:spChg chg="mod">
          <ac:chgData name="Nancy Kamulete" userId="S::cba.intern@ihmafrica.org::37d26e5a-7e4d-4034-b7d7-ad2f07ff16e1" providerId="AD" clId="Web-{182C1C2C-28EF-53FB-B31A-E016151331F5}" dt="2024-02-26T13:40:44.535" v="639" actId="20577"/>
          <ac:spMkLst>
            <pc:docMk/>
            <pc:sldMk cId="108990713" sldId="278"/>
            <ac:spMk id="3" creationId="{D2C93761-6E2C-24D8-A58B-28C3949630F7}"/>
          </ac:spMkLst>
        </pc:spChg>
        <pc:spChg chg="del">
          <ac:chgData name="Nancy Kamulete" userId="S::cba.intern@ihmafrica.org::37d26e5a-7e4d-4034-b7d7-ad2f07ff16e1" providerId="AD" clId="Web-{182C1C2C-28EF-53FB-B31A-E016151331F5}" dt="2024-02-26T12:18:51.014" v="6"/>
          <ac:spMkLst>
            <pc:docMk/>
            <pc:sldMk cId="108990713" sldId="278"/>
            <ac:spMk id="4" creationId="{E077D8BA-2DAB-657C-7D22-14ADB3F95C2E}"/>
          </ac:spMkLst>
        </pc:spChg>
        <pc:spChg chg="del">
          <ac:chgData name="Nancy Kamulete" userId="S::cba.intern@ihmafrica.org::37d26e5a-7e4d-4034-b7d7-ad2f07ff16e1" providerId="AD" clId="Web-{182C1C2C-28EF-53FB-B31A-E016151331F5}" dt="2024-02-26T12:18:48.358" v="5"/>
          <ac:spMkLst>
            <pc:docMk/>
            <pc:sldMk cId="108990713" sldId="278"/>
            <ac:spMk id="5" creationId="{7B7EBFAF-A594-C2BE-C07E-AA6436544D1D}"/>
          </ac:spMkLst>
        </pc:spChg>
        <pc:spChg chg="del">
          <ac:chgData name="Nancy Kamulete" userId="S::cba.intern@ihmafrica.org::37d26e5a-7e4d-4034-b7d7-ad2f07ff16e1" providerId="AD" clId="Web-{182C1C2C-28EF-53FB-B31A-E016151331F5}" dt="2024-02-26T12:19:16.030" v="7"/>
          <ac:spMkLst>
            <pc:docMk/>
            <pc:sldMk cId="108990713" sldId="278"/>
            <ac:spMk id="6" creationId="{B80EFC94-30FF-60ED-E568-0AF9B74D1F85}"/>
          </ac:spMkLst>
        </pc:spChg>
        <pc:picChg chg="add del mod">
          <ac:chgData name="Nancy Kamulete" userId="S::cba.intern@ihmafrica.org::37d26e5a-7e4d-4034-b7d7-ad2f07ff16e1" providerId="AD" clId="Web-{182C1C2C-28EF-53FB-B31A-E016151331F5}" dt="2024-02-26T12:28:06.509" v="162"/>
          <ac:picMkLst>
            <pc:docMk/>
            <pc:sldMk cId="108990713" sldId="278"/>
            <ac:picMk id="8" creationId="{8F96E421-59FD-F75A-6EE3-2289DF111237}"/>
          </ac:picMkLst>
        </pc:picChg>
        <pc:picChg chg="add mod">
          <ac:chgData name="Nancy Kamulete" userId="S::cba.intern@ihmafrica.org::37d26e5a-7e4d-4034-b7d7-ad2f07ff16e1" providerId="AD" clId="Web-{182C1C2C-28EF-53FB-B31A-E016151331F5}" dt="2024-02-26T12:28:28.494" v="166" actId="14100"/>
          <ac:picMkLst>
            <pc:docMk/>
            <pc:sldMk cId="108990713" sldId="278"/>
            <ac:picMk id="9" creationId="{03919583-1407-6064-C4A5-790622B3AD4D}"/>
          </ac:picMkLst>
        </pc:picChg>
      </pc:sldChg>
    </pc:docChg>
  </pc:docChgLst>
  <pc:docChgLst>
    <pc:chgData name="Guest User" userId="S::urn:spo:anon#e8845bcf55791b1cc3e633c37a301d4cfef81be353b0e921ae0ce3b3fc014086::" providerId="AD" clId="Web-{9502B33B-48E5-16D8-B255-041995FC554F}"/>
    <pc:docChg chg="mod modSld modMainMaster setSldSz">
      <pc:chgData name="Guest User" userId="S::urn:spo:anon#e8845bcf55791b1cc3e633c37a301d4cfef81be353b0e921ae0ce3b3fc014086::" providerId="AD" clId="Web-{9502B33B-48E5-16D8-B255-041995FC554F}" dt="2024-02-26T09:42:45.731" v="1" actId="14100"/>
      <pc:docMkLst>
        <pc:docMk/>
      </pc:docMkLst>
      <pc:sldChg chg="modSp">
        <pc:chgData name="Guest User" userId="S::urn:spo:anon#e8845bcf55791b1cc3e633c37a301d4cfef81be353b0e921ae0ce3b3fc014086::" providerId="AD" clId="Web-{9502B33B-48E5-16D8-B255-041995FC554F}" dt="2024-02-26T09:42:29.980" v="0"/>
        <pc:sldMkLst>
          <pc:docMk/>
          <pc:sldMk cId="1039759085" sldId="256"/>
        </pc:sldMkLst>
        <pc:spChg chg="mod">
          <ac:chgData name="Guest User" userId="S::urn:spo:anon#e8845bcf55791b1cc3e633c37a301d4cfef81be353b0e921ae0ce3b3fc014086::" providerId="AD" clId="Web-{9502B33B-48E5-16D8-B255-041995FC554F}" dt="2024-02-26T09:42:29.980" v="0"/>
          <ac:spMkLst>
            <pc:docMk/>
            <pc:sldMk cId="1039759085" sldId="256"/>
            <ac:spMk id="4" creationId="{8359453A-78E9-42AE-AE23-C9D218CBC378}"/>
          </ac:spMkLst>
        </pc:spChg>
        <pc:picChg chg="mod">
          <ac:chgData name="Guest User" userId="S::urn:spo:anon#e8845bcf55791b1cc3e633c37a301d4cfef81be353b0e921ae0ce3b3fc014086::" providerId="AD" clId="Web-{9502B33B-48E5-16D8-B255-041995FC554F}" dt="2024-02-26T09:42:29.980" v="0"/>
          <ac:picMkLst>
            <pc:docMk/>
            <pc:sldMk cId="1039759085" sldId="256"/>
            <ac:picMk id="8" creationId="{D9011B7D-CD6B-49C3-8163-9672E7B5EB9C}"/>
          </ac:picMkLst>
        </pc:picChg>
      </pc:sldChg>
      <pc:sldChg chg="modSp">
        <pc:chgData name="Guest User" userId="S::urn:spo:anon#e8845bcf55791b1cc3e633c37a301d4cfef81be353b0e921ae0ce3b3fc014086::" providerId="AD" clId="Web-{9502B33B-48E5-16D8-B255-041995FC554F}" dt="2024-02-26T09:42:45.731" v="1" actId="14100"/>
        <pc:sldMkLst>
          <pc:docMk/>
          <pc:sldMk cId="3805164132" sldId="257"/>
        </pc:sldMkLst>
        <pc:spChg chg="mod">
          <ac:chgData name="Guest User" userId="S::urn:spo:anon#e8845bcf55791b1cc3e633c37a301d4cfef81be353b0e921ae0ce3b3fc014086::" providerId="AD" clId="Web-{9502B33B-48E5-16D8-B255-041995FC554F}" dt="2024-02-26T09:42:45.731" v="1" actId="14100"/>
          <ac:spMkLst>
            <pc:docMk/>
            <pc:sldMk cId="3805164132" sldId="257"/>
            <ac:spMk id="2" creationId="{582BCEE0-AF33-4B8B-9622-2A50B4FD62C5}"/>
          </ac:spMkLst>
        </pc:spChg>
        <pc:spChg chg="mod">
          <ac:chgData name="Guest User" userId="S::urn:spo:anon#e8845bcf55791b1cc3e633c37a301d4cfef81be353b0e921ae0ce3b3fc014086::" providerId="AD" clId="Web-{9502B33B-48E5-16D8-B255-041995FC554F}" dt="2024-02-26T09:42:29.980" v="0"/>
          <ac:spMkLst>
            <pc:docMk/>
            <pc:sldMk cId="3805164132" sldId="257"/>
            <ac:spMk id="3" creationId="{F0495D9B-1C30-46A7-AC78-0AD00F70BCAE}"/>
          </ac:spMkLst>
        </pc:spChg>
        <pc:spChg chg="mod">
          <ac:chgData name="Guest User" userId="S::urn:spo:anon#e8845bcf55791b1cc3e633c37a301d4cfef81be353b0e921ae0ce3b3fc014086::" providerId="AD" clId="Web-{9502B33B-48E5-16D8-B255-041995FC554F}" dt="2024-02-26T09:42:29.980" v="0"/>
          <ac:spMkLst>
            <pc:docMk/>
            <pc:sldMk cId="3805164132" sldId="257"/>
            <ac:spMk id="12" creationId="{9A0B9DDD-5A75-438F-8748-02EC3B861C4F}"/>
          </ac:spMkLst>
        </pc:spChg>
        <pc:picChg chg="mod">
          <ac:chgData name="Guest User" userId="S::urn:spo:anon#e8845bcf55791b1cc3e633c37a301d4cfef81be353b0e921ae0ce3b3fc014086::" providerId="AD" clId="Web-{9502B33B-48E5-16D8-B255-041995FC554F}" dt="2024-02-26T09:42:29.980" v="0"/>
          <ac:picMkLst>
            <pc:docMk/>
            <pc:sldMk cId="3805164132" sldId="257"/>
            <ac:picMk id="13" creationId="{00933565-AB2C-9109-737C-F8B771272AA8}"/>
          </ac:picMkLst>
        </pc:picChg>
      </pc:sldChg>
      <pc:sldChg chg="modSp">
        <pc:chgData name="Guest User" userId="S::urn:spo:anon#e8845bcf55791b1cc3e633c37a301d4cfef81be353b0e921ae0ce3b3fc014086::" providerId="AD" clId="Web-{9502B33B-48E5-16D8-B255-041995FC554F}" dt="2024-02-26T09:42:29.980" v="0"/>
        <pc:sldMkLst>
          <pc:docMk/>
          <pc:sldMk cId="3980136776" sldId="259"/>
        </pc:sldMkLst>
        <pc:spChg chg="mod">
          <ac:chgData name="Guest User" userId="S::urn:spo:anon#e8845bcf55791b1cc3e633c37a301d4cfef81be353b0e921ae0ce3b3fc014086::" providerId="AD" clId="Web-{9502B33B-48E5-16D8-B255-041995FC554F}" dt="2024-02-26T09:42:29.980" v="0"/>
          <ac:spMkLst>
            <pc:docMk/>
            <pc:sldMk cId="3980136776" sldId="259"/>
            <ac:spMk id="2" creationId="{033C271D-D3EB-4A78-9929-4B8E740B50B4}"/>
          </ac:spMkLst>
        </pc:spChg>
        <pc:spChg chg="mod">
          <ac:chgData name="Guest User" userId="S::urn:spo:anon#e8845bcf55791b1cc3e633c37a301d4cfef81be353b0e921ae0ce3b3fc014086::" providerId="AD" clId="Web-{9502B33B-48E5-16D8-B255-041995FC554F}" dt="2024-02-26T09:42:29.980" v="0"/>
          <ac:spMkLst>
            <pc:docMk/>
            <pc:sldMk cId="3980136776" sldId="259"/>
            <ac:spMk id="3" creationId="{F210F1C6-68F4-48F7-97E9-343EE7513674}"/>
          </ac:spMkLst>
        </pc:spChg>
        <pc:spChg chg="mod">
          <ac:chgData name="Guest User" userId="S::urn:spo:anon#e8845bcf55791b1cc3e633c37a301d4cfef81be353b0e921ae0ce3b3fc014086::" providerId="AD" clId="Web-{9502B33B-48E5-16D8-B255-041995FC554F}" dt="2024-02-26T09:42:29.980" v="0"/>
          <ac:spMkLst>
            <pc:docMk/>
            <pc:sldMk cId="3980136776" sldId="259"/>
            <ac:spMk id="15" creationId="{7E05EE0A-8EAF-4145-9C58-570DD87753E3}"/>
          </ac:spMkLst>
        </pc:spChg>
        <pc:picChg chg="mod">
          <ac:chgData name="Guest User" userId="S::urn:spo:anon#e8845bcf55791b1cc3e633c37a301d4cfef81be353b0e921ae0ce3b3fc014086::" providerId="AD" clId="Web-{9502B33B-48E5-16D8-B255-041995FC554F}" dt="2024-02-26T09:42:29.980" v="0"/>
          <ac:picMkLst>
            <pc:docMk/>
            <pc:sldMk cId="3980136776" sldId="259"/>
            <ac:picMk id="13" creationId="{E477D6A9-3B7B-1001-9B2E-59B2AC09E557}"/>
          </ac:picMkLst>
        </pc:picChg>
      </pc:sldChg>
      <pc:sldChg chg="modSp">
        <pc:chgData name="Guest User" userId="S::urn:spo:anon#e8845bcf55791b1cc3e633c37a301d4cfef81be353b0e921ae0ce3b3fc014086::" providerId="AD" clId="Web-{9502B33B-48E5-16D8-B255-041995FC554F}" dt="2024-02-26T09:42:29.980" v="0"/>
        <pc:sldMkLst>
          <pc:docMk/>
          <pc:sldMk cId="1721841647" sldId="266"/>
        </pc:sldMkLst>
        <pc:spChg chg="mod">
          <ac:chgData name="Guest User" userId="S::urn:spo:anon#e8845bcf55791b1cc3e633c37a301d4cfef81be353b0e921ae0ce3b3fc014086::" providerId="AD" clId="Web-{9502B33B-48E5-16D8-B255-041995FC554F}" dt="2024-02-26T09:42:29.980" v="0"/>
          <ac:spMkLst>
            <pc:docMk/>
            <pc:sldMk cId="1721841647" sldId="266"/>
            <ac:spMk id="2" creationId="{D4CB4489-FC73-422D-B916-0D61046F5294}"/>
          </ac:spMkLst>
        </pc:spChg>
        <pc:spChg chg="mod">
          <ac:chgData name="Guest User" userId="S::urn:spo:anon#e8845bcf55791b1cc3e633c37a301d4cfef81be353b0e921ae0ce3b3fc014086::" providerId="AD" clId="Web-{9502B33B-48E5-16D8-B255-041995FC554F}" dt="2024-02-26T09:42:29.980" v="0"/>
          <ac:spMkLst>
            <pc:docMk/>
            <pc:sldMk cId="1721841647" sldId="266"/>
            <ac:spMk id="3" creationId="{0957B5A0-5976-4FBC-9F15-908902EAE359}"/>
          </ac:spMkLst>
        </pc:spChg>
      </pc:sldChg>
      <pc:sldChg chg="modSp">
        <pc:chgData name="Guest User" userId="S::urn:spo:anon#e8845bcf55791b1cc3e633c37a301d4cfef81be353b0e921ae0ce3b3fc014086::" providerId="AD" clId="Web-{9502B33B-48E5-16D8-B255-041995FC554F}" dt="2024-02-26T09:42:29.980" v="0"/>
        <pc:sldMkLst>
          <pc:docMk/>
          <pc:sldMk cId="2470302743" sldId="271"/>
        </pc:sldMkLst>
        <pc:spChg chg="mod">
          <ac:chgData name="Guest User" userId="S::urn:spo:anon#e8845bcf55791b1cc3e633c37a301d4cfef81be353b0e921ae0ce3b3fc014086::" providerId="AD" clId="Web-{9502B33B-48E5-16D8-B255-041995FC554F}" dt="2024-02-26T09:42:29.980" v="0"/>
          <ac:spMkLst>
            <pc:docMk/>
            <pc:sldMk cId="2470302743" sldId="271"/>
            <ac:spMk id="2" creationId="{8FBB1800-5734-9D93-D3C2-F7D6A5F5AB37}"/>
          </ac:spMkLst>
        </pc:spChg>
        <pc:spChg chg="mod">
          <ac:chgData name="Guest User" userId="S::urn:spo:anon#e8845bcf55791b1cc3e633c37a301d4cfef81be353b0e921ae0ce3b3fc014086::" providerId="AD" clId="Web-{9502B33B-48E5-16D8-B255-041995FC554F}" dt="2024-02-26T09:42:29.980" v="0"/>
          <ac:spMkLst>
            <pc:docMk/>
            <pc:sldMk cId="2470302743" sldId="271"/>
            <ac:spMk id="3" creationId="{64E8142B-18AB-FE30-9D10-FCB5188368D2}"/>
          </ac:spMkLst>
        </pc:spChg>
        <pc:picChg chg="mod">
          <ac:chgData name="Guest User" userId="S::urn:spo:anon#e8845bcf55791b1cc3e633c37a301d4cfef81be353b0e921ae0ce3b3fc014086::" providerId="AD" clId="Web-{9502B33B-48E5-16D8-B255-041995FC554F}" dt="2024-02-26T09:42:29.980" v="0"/>
          <ac:picMkLst>
            <pc:docMk/>
            <pc:sldMk cId="2470302743" sldId="271"/>
            <ac:picMk id="9" creationId="{507A37F3-D3FA-62C6-32DF-4F10FB430B89}"/>
          </ac:picMkLst>
        </pc:picChg>
      </pc:sldChg>
      <pc:sldChg chg="modSp">
        <pc:chgData name="Guest User" userId="S::urn:spo:anon#e8845bcf55791b1cc3e633c37a301d4cfef81be353b0e921ae0ce3b3fc014086::" providerId="AD" clId="Web-{9502B33B-48E5-16D8-B255-041995FC554F}" dt="2024-02-26T09:42:29.980" v="0"/>
        <pc:sldMkLst>
          <pc:docMk/>
          <pc:sldMk cId="1027538695" sldId="272"/>
        </pc:sldMkLst>
        <pc:spChg chg="mod">
          <ac:chgData name="Guest User" userId="S::urn:spo:anon#e8845bcf55791b1cc3e633c37a301d4cfef81be353b0e921ae0ce3b3fc014086::" providerId="AD" clId="Web-{9502B33B-48E5-16D8-B255-041995FC554F}" dt="2024-02-26T09:42:29.980" v="0"/>
          <ac:spMkLst>
            <pc:docMk/>
            <pc:sldMk cId="1027538695" sldId="272"/>
            <ac:spMk id="2" creationId="{E4A42B10-8F3D-40AF-82B8-1D05B7C68180}"/>
          </ac:spMkLst>
        </pc:spChg>
        <pc:spChg chg="mod">
          <ac:chgData name="Guest User" userId="S::urn:spo:anon#e8845bcf55791b1cc3e633c37a301d4cfef81be353b0e921ae0ce3b3fc014086::" providerId="AD" clId="Web-{9502B33B-48E5-16D8-B255-041995FC554F}" dt="2024-02-26T09:42:29.980" v="0"/>
          <ac:spMkLst>
            <pc:docMk/>
            <pc:sldMk cId="1027538695" sldId="272"/>
            <ac:spMk id="3" creationId="{6A0B27AA-8DF9-2A85-6156-8FB430D644AE}"/>
          </ac:spMkLst>
        </pc:spChg>
        <pc:picChg chg="mod">
          <ac:chgData name="Guest User" userId="S::urn:spo:anon#e8845bcf55791b1cc3e633c37a301d4cfef81be353b0e921ae0ce3b3fc014086::" providerId="AD" clId="Web-{9502B33B-48E5-16D8-B255-041995FC554F}" dt="2024-02-26T09:42:29.980" v="0"/>
          <ac:picMkLst>
            <pc:docMk/>
            <pc:sldMk cId="1027538695" sldId="272"/>
            <ac:picMk id="10" creationId="{048DE72F-3015-BDD6-D8E0-5306F0E8F747}"/>
          </ac:picMkLst>
        </pc:picChg>
        <pc:picChg chg="mod">
          <ac:chgData name="Guest User" userId="S::urn:spo:anon#e8845bcf55791b1cc3e633c37a301d4cfef81be353b0e921ae0ce3b3fc014086::" providerId="AD" clId="Web-{9502B33B-48E5-16D8-B255-041995FC554F}" dt="2024-02-26T09:42:29.980" v="0"/>
          <ac:picMkLst>
            <pc:docMk/>
            <pc:sldMk cId="1027538695" sldId="272"/>
            <ac:picMk id="12" creationId="{05BF7F0E-4127-9DBC-611A-61D6C7AE485D}"/>
          </ac:picMkLst>
        </pc:picChg>
        <pc:picChg chg="mod">
          <ac:chgData name="Guest User" userId="S::urn:spo:anon#e8845bcf55791b1cc3e633c37a301d4cfef81be353b0e921ae0ce3b3fc014086::" providerId="AD" clId="Web-{9502B33B-48E5-16D8-B255-041995FC554F}" dt="2024-02-26T09:42:29.980" v="0"/>
          <ac:picMkLst>
            <pc:docMk/>
            <pc:sldMk cId="1027538695" sldId="272"/>
            <ac:picMk id="16" creationId="{D5784BD2-DDA6-ADAB-9E8B-A32EFF18DAD0}"/>
          </ac:picMkLst>
        </pc:picChg>
      </pc:sldChg>
      <pc:sldChg chg="modSp">
        <pc:chgData name="Guest User" userId="S::urn:spo:anon#e8845bcf55791b1cc3e633c37a301d4cfef81be353b0e921ae0ce3b3fc014086::" providerId="AD" clId="Web-{9502B33B-48E5-16D8-B255-041995FC554F}" dt="2024-02-26T09:42:29.980" v="0"/>
        <pc:sldMkLst>
          <pc:docMk/>
          <pc:sldMk cId="3693414234" sldId="273"/>
        </pc:sldMkLst>
        <pc:spChg chg="mod">
          <ac:chgData name="Guest User" userId="S::urn:spo:anon#e8845bcf55791b1cc3e633c37a301d4cfef81be353b0e921ae0ce3b3fc014086::" providerId="AD" clId="Web-{9502B33B-48E5-16D8-B255-041995FC554F}" dt="2024-02-26T09:42:29.980" v="0"/>
          <ac:spMkLst>
            <pc:docMk/>
            <pc:sldMk cId="3693414234" sldId="273"/>
            <ac:spMk id="2" creationId="{258934EA-821B-E6FC-8296-A2E90C9A4E34}"/>
          </ac:spMkLst>
        </pc:spChg>
        <pc:spChg chg="mod">
          <ac:chgData name="Guest User" userId="S::urn:spo:anon#e8845bcf55791b1cc3e633c37a301d4cfef81be353b0e921ae0ce3b3fc014086::" providerId="AD" clId="Web-{9502B33B-48E5-16D8-B255-041995FC554F}" dt="2024-02-26T09:42:29.980" v="0"/>
          <ac:spMkLst>
            <pc:docMk/>
            <pc:sldMk cId="3693414234" sldId="273"/>
            <ac:spMk id="3" creationId="{C103367E-8EEF-C90C-B62E-7DCFAF767B64}"/>
          </ac:spMkLst>
        </pc:spChg>
        <pc:picChg chg="mod">
          <ac:chgData name="Guest User" userId="S::urn:spo:anon#e8845bcf55791b1cc3e633c37a301d4cfef81be353b0e921ae0ce3b3fc014086::" providerId="AD" clId="Web-{9502B33B-48E5-16D8-B255-041995FC554F}" dt="2024-02-26T09:42:29.980" v="0"/>
          <ac:picMkLst>
            <pc:docMk/>
            <pc:sldMk cId="3693414234" sldId="273"/>
            <ac:picMk id="10" creationId="{5EC020DE-3F94-9ED9-2629-D85DE0BE7E51}"/>
          </ac:picMkLst>
        </pc:picChg>
      </pc:sldChg>
      <pc:sldChg chg="modSp">
        <pc:chgData name="Guest User" userId="S::urn:spo:anon#e8845bcf55791b1cc3e633c37a301d4cfef81be353b0e921ae0ce3b3fc014086::" providerId="AD" clId="Web-{9502B33B-48E5-16D8-B255-041995FC554F}" dt="2024-02-26T09:42:29.980" v="0"/>
        <pc:sldMkLst>
          <pc:docMk/>
          <pc:sldMk cId="3254324436" sldId="274"/>
        </pc:sldMkLst>
        <pc:spChg chg="mod">
          <ac:chgData name="Guest User" userId="S::urn:spo:anon#e8845bcf55791b1cc3e633c37a301d4cfef81be353b0e921ae0ce3b3fc014086::" providerId="AD" clId="Web-{9502B33B-48E5-16D8-B255-041995FC554F}" dt="2024-02-26T09:42:29.980" v="0"/>
          <ac:spMkLst>
            <pc:docMk/>
            <pc:sldMk cId="3254324436" sldId="274"/>
            <ac:spMk id="2" creationId="{0C302625-B169-D89D-58DA-A23A048943FE}"/>
          </ac:spMkLst>
        </pc:spChg>
        <pc:spChg chg="mod">
          <ac:chgData name="Guest User" userId="S::urn:spo:anon#e8845bcf55791b1cc3e633c37a301d4cfef81be353b0e921ae0ce3b3fc014086::" providerId="AD" clId="Web-{9502B33B-48E5-16D8-B255-041995FC554F}" dt="2024-02-26T09:42:29.980" v="0"/>
          <ac:spMkLst>
            <pc:docMk/>
            <pc:sldMk cId="3254324436" sldId="274"/>
            <ac:spMk id="3" creationId="{6384595B-0254-0AD3-5251-C3BEAF5CC04F}"/>
          </ac:spMkLst>
        </pc:spChg>
        <pc:picChg chg="mod">
          <ac:chgData name="Guest User" userId="S::urn:spo:anon#e8845bcf55791b1cc3e633c37a301d4cfef81be353b0e921ae0ce3b3fc014086::" providerId="AD" clId="Web-{9502B33B-48E5-16D8-B255-041995FC554F}" dt="2024-02-26T09:42:29.980" v="0"/>
          <ac:picMkLst>
            <pc:docMk/>
            <pc:sldMk cId="3254324436" sldId="274"/>
            <ac:picMk id="12" creationId="{9C014094-EFEA-F599-B541-5832410BBA27}"/>
          </ac:picMkLst>
        </pc:picChg>
      </pc:sldChg>
      <pc:sldChg chg="modSp">
        <pc:chgData name="Guest User" userId="S::urn:spo:anon#e8845bcf55791b1cc3e633c37a301d4cfef81be353b0e921ae0ce3b3fc014086::" providerId="AD" clId="Web-{9502B33B-48E5-16D8-B255-041995FC554F}" dt="2024-02-26T09:42:29.980" v="0"/>
        <pc:sldMkLst>
          <pc:docMk/>
          <pc:sldMk cId="1214194349" sldId="275"/>
        </pc:sldMkLst>
        <pc:spChg chg="mod">
          <ac:chgData name="Guest User" userId="S::urn:spo:anon#e8845bcf55791b1cc3e633c37a301d4cfef81be353b0e921ae0ce3b3fc014086::" providerId="AD" clId="Web-{9502B33B-48E5-16D8-B255-041995FC554F}" dt="2024-02-26T09:42:29.980" v="0"/>
          <ac:spMkLst>
            <pc:docMk/>
            <pc:sldMk cId="1214194349" sldId="275"/>
            <ac:spMk id="2" creationId="{88695FAA-3409-25CD-9D53-BD5BC90BC86A}"/>
          </ac:spMkLst>
        </pc:spChg>
        <pc:spChg chg="mod">
          <ac:chgData name="Guest User" userId="S::urn:spo:anon#e8845bcf55791b1cc3e633c37a301d4cfef81be353b0e921ae0ce3b3fc014086::" providerId="AD" clId="Web-{9502B33B-48E5-16D8-B255-041995FC554F}" dt="2024-02-26T09:42:29.980" v="0"/>
          <ac:spMkLst>
            <pc:docMk/>
            <pc:sldMk cId="1214194349" sldId="275"/>
            <ac:spMk id="3" creationId="{EED4F0AC-61AE-6C81-D216-0E92A49A27F2}"/>
          </ac:spMkLst>
        </pc:spChg>
        <pc:picChg chg="mod">
          <ac:chgData name="Guest User" userId="S::urn:spo:anon#e8845bcf55791b1cc3e633c37a301d4cfef81be353b0e921ae0ce3b3fc014086::" providerId="AD" clId="Web-{9502B33B-48E5-16D8-B255-041995FC554F}" dt="2024-02-26T09:42:29.980" v="0"/>
          <ac:picMkLst>
            <pc:docMk/>
            <pc:sldMk cId="1214194349" sldId="275"/>
            <ac:picMk id="10" creationId="{7B04FA79-4E98-BE3B-7D4A-89C51C05C30C}"/>
          </ac:picMkLst>
        </pc:picChg>
      </pc:sldChg>
      <pc:sldChg chg="modSp">
        <pc:chgData name="Guest User" userId="S::urn:spo:anon#e8845bcf55791b1cc3e633c37a301d4cfef81be353b0e921ae0ce3b3fc014086::" providerId="AD" clId="Web-{9502B33B-48E5-16D8-B255-041995FC554F}" dt="2024-02-26T09:42:29.980" v="0"/>
        <pc:sldMkLst>
          <pc:docMk/>
          <pc:sldMk cId="1864749242" sldId="276"/>
        </pc:sldMkLst>
        <pc:spChg chg="mod">
          <ac:chgData name="Guest User" userId="S::urn:spo:anon#e8845bcf55791b1cc3e633c37a301d4cfef81be353b0e921ae0ce3b3fc014086::" providerId="AD" clId="Web-{9502B33B-48E5-16D8-B255-041995FC554F}" dt="2024-02-26T09:42:29.980" v="0"/>
          <ac:spMkLst>
            <pc:docMk/>
            <pc:sldMk cId="1864749242" sldId="276"/>
            <ac:spMk id="2" creationId="{1952CE22-575A-B9B4-893D-0323647AF9ED}"/>
          </ac:spMkLst>
        </pc:spChg>
        <pc:spChg chg="mod">
          <ac:chgData name="Guest User" userId="S::urn:spo:anon#e8845bcf55791b1cc3e633c37a301d4cfef81be353b0e921ae0ce3b3fc014086::" providerId="AD" clId="Web-{9502B33B-48E5-16D8-B255-041995FC554F}" dt="2024-02-26T09:42:29.980" v="0"/>
          <ac:spMkLst>
            <pc:docMk/>
            <pc:sldMk cId="1864749242" sldId="276"/>
            <ac:spMk id="3" creationId="{E086250A-7946-A2BA-E756-0D491FF8FE88}"/>
          </ac:spMkLst>
        </pc:spChg>
        <pc:picChg chg="mod">
          <ac:chgData name="Guest User" userId="S::urn:spo:anon#e8845bcf55791b1cc3e633c37a301d4cfef81be353b0e921ae0ce3b3fc014086::" providerId="AD" clId="Web-{9502B33B-48E5-16D8-B255-041995FC554F}" dt="2024-02-26T09:42:29.980" v="0"/>
          <ac:picMkLst>
            <pc:docMk/>
            <pc:sldMk cId="1864749242" sldId="276"/>
            <ac:picMk id="10" creationId="{841C04FE-3722-1176-406C-AB98C590B5DA}"/>
          </ac:picMkLst>
        </pc:picChg>
        <pc:picChg chg="mod">
          <ac:chgData name="Guest User" userId="S::urn:spo:anon#e8845bcf55791b1cc3e633c37a301d4cfef81be353b0e921ae0ce3b3fc014086::" providerId="AD" clId="Web-{9502B33B-48E5-16D8-B255-041995FC554F}" dt="2024-02-26T09:42:29.980" v="0"/>
          <ac:picMkLst>
            <pc:docMk/>
            <pc:sldMk cId="1864749242" sldId="276"/>
            <ac:picMk id="12" creationId="{88446666-C858-D593-906D-DB5ED362F832}"/>
          </ac:picMkLst>
        </pc:picChg>
      </pc:sldChg>
      <pc:sldChg chg="modSp">
        <pc:chgData name="Guest User" userId="S::urn:spo:anon#e8845bcf55791b1cc3e633c37a301d4cfef81be353b0e921ae0ce3b3fc014086::" providerId="AD" clId="Web-{9502B33B-48E5-16D8-B255-041995FC554F}" dt="2024-02-26T09:42:29.980" v="0"/>
        <pc:sldMkLst>
          <pc:docMk/>
          <pc:sldMk cId="1968303632" sldId="277"/>
        </pc:sldMkLst>
        <pc:spChg chg="mod">
          <ac:chgData name="Guest User" userId="S::urn:spo:anon#e8845bcf55791b1cc3e633c37a301d4cfef81be353b0e921ae0ce3b3fc014086::" providerId="AD" clId="Web-{9502B33B-48E5-16D8-B255-041995FC554F}" dt="2024-02-26T09:42:29.980" v="0"/>
          <ac:spMkLst>
            <pc:docMk/>
            <pc:sldMk cId="1968303632" sldId="277"/>
            <ac:spMk id="2" creationId="{1EB75EB3-C88A-F3F7-12D3-85DF72122772}"/>
          </ac:spMkLst>
        </pc:spChg>
        <pc:spChg chg="mod">
          <ac:chgData name="Guest User" userId="S::urn:spo:anon#e8845bcf55791b1cc3e633c37a301d4cfef81be353b0e921ae0ce3b3fc014086::" providerId="AD" clId="Web-{9502B33B-48E5-16D8-B255-041995FC554F}" dt="2024-02-26T09:42:29.980" v="0"/>
          <ac:spMkLst>
            <pc:docMk/>
            <pc:sldMk cId="1968303632" sldId="277"/>
            <ac:spMk id="3" creationId="{3D63C335-5639-5FAA-2C76-5418207C4C42}"/>
          </ac:spMkLst>
        </pc:spChg>
        <pc:picChg chg="mod">
          <ac:chgData name="Guest User" userId="S::urn:spo:anon#e8845bcf55791b1cc3e633c37a301d4cfef81be353b0e921ae0ce3b3fc014086::" providerId="AD" clId="Web-{9502B33B-48E5-16D8-B255-041995FC554F}" dt="2024-02-26T09:42:29.980" v="0"/>
          <ac:picMkLst>
            <pc:docMk/>
            <pc:sldMk cId="1968303632" sldId="277"/>
            <ac:picMk id="12" creationId="{C3C27C98-52A8-7BF9-4827-C92DB4AB3C3C}"/>
          </ac:picMkLst>
        </pc:picChg>
        <pc:picChg chg="mod">
          <ac:chgData name="Guest User" userId="S::urn:spo:anon#e8845bcf55791b1cc3e633c37a301d4cfef81be353b0e921ae0ce3b3fc014086::" providerId="AD" clId="Web-{9502B33B-48E5-16D8-B255-041995FC554F}" dt="2024-02-26T09:42:29.980" v="0"/>
          <ac:picMkLst>
            <pc:docMk/>
            <pc:sldMk cId="1968303632" sldId="277"/>
            <ac:picMk id="14" creationId="{FF9FCD2D-0EF8-425D-D04D-2DC5BE857AE6}"/>
          </ac:picMkLst>
        </pc:picChg>
      </pc:sldChg>
      <pc:sldMasterChg chg="modSp modSldLayout">
        <pc:chgData name="Guest User" userId="S::urn:spo:anon#e8845bcf55791b1cc3e633c37a301d4cfef81be353b0e921ae0ce3b3fc014086::" providerId="AD" clId="Web-{9502B33B-48E5-16D8-B255-041995FC554F}" dt="2024-02-26T09:42:29.980" v="0"/>
        <pc:sldMasterMkLst>
          <pc:docMk/>
          <pc:sldMasterMk cId="2179292126" sldId="2147483762"/>
        </pc:sldMasterMkLst>
        <pc:spChg chg="mod">
          <ac:chgData name="Guest User" userId="S::urn:spo:anon#e8845bcf55791b1cc3e633c37a301d4cfef81be353b0e921ae0ce3b3fc014086::" providerId="AD" clId="Web-{9502B33B-48E5-16D8-B255-041995FC554F}" dt="2024-02-26T09:42:29.980" v="0"/>
          <ac:spMkLst>
            <pc:docMk/>
            <pc:sldMasterMk cId="2179292126" sldId="2147483762"/>
            <ac:spMk id="2"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ac:spMk id="3"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ac:spMk id="4"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ac:spMk id="5"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ac:spMk id="6" creationId="{00000000-0000-0000-0000-000000000000}"/>
          </ac:spMkLst>
        </pc:spChg>
        <pc:cxnChg chg="mod">
          <ac:chgData name="Guest User" userId="S::urn:spo:anon#e8845bcf55791b1cc3e633c37a301d4cfef81be353b0e921ae0ce3b3fc014086::" providerId="AD" clId="Web-{9502B33B-48E5-16D8-B255-041995FC554F}" dt="2024-02-26T09:42:29.980" v="0"/>
          <ac:cxnSpMkLst>
            <pc:docMk/>
            <pc:sldMasterMk cId="2179292126" sldId="2147483762"/>
            <ac:cxnSpMk id="8" creationId="{DA78C165-B12A-4B46-AC7E-8E730F42CBBA}"/>
          </ac:cxnSpMkLst>
        </pc:cxnChg>
        <pc:cxnChg chg="mod">
          <ac:chgData name="Guest User" userId="S::urn:spo:anon#e8845bcf55791b1cc3e633c37a301d4cfef81be353b0e921ae0ce3b3fc014086::" providerId="AD" clId="Web-{9502B33B-48E5-16D8-B255-041995FC554F}" dt="2024-02-26T09:42:29.980" v="0"/>
          <ac:cxnSpMkLst>
            <pc:docMk/>
            <pc:sldMasterMk cId="2179292126" sldId="2147483762"/>
            <ac:cxnSpMk id="13" creationId="{B15F2DE1-F272-49DD-84C1-C2FB82B723E3}"/>
          </ac:cxnSpMkLst>
        </pc:cxnChg>
        <pc:cxnChg chg="mod">
          <ac:chgData name="Guest User" userId="S::urn:spo:anon#e8845bcf55791b1cc3e633c37a301d4cfef81be353b0e921ae0ce3b3fc014086::" providerId="AD" clId="Web-{9502B33B-48E5-16D8-B255-041995FC554F}" dt="2024-02-26T09:42:29.980" v="0"/>
          <ac:cxnSpMkLst>
            <pc:docMk/>
            <pc:sldMasterMk cId="2179292126" sldId="2147483762"/>
            <ac:cxnSpMk id="14" creationId="{D20BB053-86D6-405E-A719-7B6EF23E7207}"/>
          </ac:cxnSpMkLst>
        </pc:cxnChg>
        <pc:sldLayoutChg chg="modSp">
          <pc:chgData name="Guest User" userId="S::urn:spo:anon#e8845bcf55791b1cc3e633c37a301d4cfef81be353b0e921ae0ce3b3fc014086::" providerId="AD" clId="Web-{9502B33B-48E5-16D8-B255-041995FC554F}" dt="2024-02-26T09:42:29.980" v="0"/>
          <pc:sldLayoutMkLst>
            <pc:docMk/>
            <pc:sldMasterMk cId="2179292126" sldId="2147483762"/>
            <pc:sldLayoutMk cId="2466887132" sldId="2147483764"/>
          </pc:sldLayoutMkLst>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466887132" sldId="2147483764"/>
              <ac:spMk id="2"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466887132" sldId="2147483764"/>
              <ac:spMk id="3" creationId="{00000000-0000-0000-0000-000000000000}"/>
            </ac:spMkLst>
          </pc:spChg>
        </pc:sldLayoutChg>
        <pc:sldLayoutChg chg="modSp">
          <pc:chgData name="Guest User" userId="S::urn:spo:anon#e8845bcf55791b1cc3e633c37a301d4cfef81be353b0e921ae0ce3b3fc014086::" providerId="AD" clId="Web-{9502B33B-48E5-16D8-B255-041995FC554F}" dt="2024-02-26T09:42:29.980" v="0"/>
          <pc:sldLayoutMkLst>
            <pc:docMk/>
            <pc:sldMasterMk cId="2179292126" sldId="2147483762"/>
            <pc:sldLayoutMk cId="2908439335" sldId="2147483765"/>
          </pc:sldLayoutMkLst>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908439335" sldId="2147483765"/>
              <ac:spMk id="2"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908439335" sldId="2147483765"/>
              <ac:spMk id="3"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908439335" sldId="2147483765"/>
              <ac:spMk id="8" creationId="{00000000-0000-0000-0000-000000000000}"/>
            </ac:spMkLst>
          </pc:spChg>
        </pc:sldLayoutChg>
        <pc:sldLayoutChg chg="modSp">
          <pc:chgData name="Guest User" userId="S::urn:spo:anon#e8845bcf55791b1cc3e633c37a301d4cfef81be353b0e921ae0ce3b3fc014086::" providerId="AD" clId="Web-{9502B33B-48E5-16D8-B255-041995FC554F}" dt="2024-02-26T09:42:29.980" v="0"/>
          <pc:sldLayoutMkLst>
            <pc:docMk/>
            <pc:sldMasterMk cId="2179292126" sldId="2147483762"/>
            <pc:sldLayoutMk cId="967918533" sldId="2147483766"/>
          </pc:sldLayoutMkLst>
          <pc:spChg chg="mod">
            <ac:chgData name="Guest User" userId="S::urn:spo:anon#e8845bcf55791b1cc3e633c37a301d4cfef81be353b0e921ae0ce3b3fc014086::" providerId="AD" clId="Web-{9502B33B-48E5-16D8-B255-041995FC554F}" dt="2024-02-26T09:42:29.980" v="0"/>
            <ac:spMkLst>
              <pc:docMk/>
              <pc:sldMasterMk cId="2179292126" sldId="2147483762"/>
              <pc:sldLayoutMk cId="967918533" sldId="2147483766"/>
              <ac:spMk id="2"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967918533" sldId="2147483766"/>
              <ac:spMk id="3"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967918533" sldId="2147483766"/>
              <ac:spMk id="4" creationId="{00000000-0000-0000-0000-000000000000}"/>
            </ac:spMkLst>
          </pc:spChg>
        </pc:sldLayoutChg>
        <pc:sldLayoutChg chg="modSp">
          <pc:chgData name="Guest User" userId="S::urn:spo:anon#e8845bcf55791b1cc3e633c37a301d4cfef81be353b0e921ae0ce3b3fc014086::" providerId="AD" clId="Web-{9502B33B-48E5-16D8-B255-041995FC554F}" dt="2024-02-26T09:42:29.980" v="0"/>
          <pc:sldLayoutMkLst>
            <pc:docMk/>
            <pc:sldMasterMk cId="2179292126" sldId="2147483762"/>
            <pc:sldLayoutMk cId="614280873" sldId="2147483767"/>
          </pc:sldLayoutMkLst>
          <pc:spChg chg="mod">
            <ac:chgData name="Guest User" userId="S::urn:spo:anon#e8845bcf55791b1cc3e633c37a301d4cfef81be353b0e921ae0ce3b3fc014086::" providerId="AD" clId="Web-{9502B33B-48E5-16D8-B255-041995FC554F}" dt="2024-02-26T09:42:29.980" v="0"/>
            <ac:spMkLst>
              <pc:docMk/>
              <pc:sldMasterMk cId="2179292126" sldId="2147483762"/>
              <pc:sldLayoutMk cId="614280873" sldId="2147483767"/>
              <ac:spMk id="3"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614280873" sldId="2147483767"/>
              <ac:spMk id="4"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614280873" sldId="2147483767"/>
              <ac:spMk id="5"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614280873" sldId="2147483767"/>
              <ac:spMk id="6"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614280873" sldId="2147483767"/>
              <ac:spMk id="12" creationId="{00000000-0000-0000-0000-000000000000}"/>
            </ac:spMkLst>
          </pc:spChg>
        </pc:sldLayoutChg>
        <pc:sldLayoutChg chg="modSp">
          <pc:chgData name="Guest User" userId="S::urn:spo:anon#e8845bcf55791b1cc3e633c37a301d4cfef81be353b0e921ae0ce3b3fc014086::" providerId="AD" clId="Web-{9502B33B-48E5-16D8-B255-041995FC554F}" dt="2024-02-26T09:42:29.980" v="0"/>
          <pc:sldLayoutMkLst>
            <pc:docMk/>
            <pc:sldMasterMk cId="2179292126" sldId="2147483762"/>
            <pc:sldLayoutMk cId="215928448" sldId="2147483770"/>
          </pc:sldLayoutMkLst>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15928448" sldId="2147483770"/>
              <ac:spMk id="2"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15928448" sldId="2147483770"/>
              <ac:spMk id="3"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15928448" sldId="2147483770"/>
              <ac:spMk id="4"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15928448" sldId="2147483770"/>
              <ac:spMk id="8" creationId="{0B919CC2-2A65-446F-B538-9E6249035445}"/>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15928448" sldId="2147483770"/>
              <ac:spMk id="9"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15928448" sldId="2147483770"/>
              <ac:spMk id="10" creationId="{B72412AE-119E-4982-8B24-63365EFCA796}"/>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15928448" sldId="2147483770"/>
              <ac:spMk id="11" creationId="{7FC4BB19-6AD1-45CF-9F99-00B109890FAB}"/>
            </ac:spMkLst>
          </pc:spChg>
        </pc:sldLayoutChg>
        <pc:sldLayoutChg chg="modSp">
          <pc:chgData name="Guest User" userId="S::urn:spo:anon#e8845bcf55791b1cc3e633c37a301d4cfef81be353b0e921ae0ce3b3fc014086::" providerId="AD" clId="Web-{9502B33B-48E5-16D8-B255-041995FC554F}" dt="2024-02-26T09:42:29.980" v="0"/>
          <pc:sldLayoutMkLst>
            <pc:docMk/>
            <pc:sldMasterMk cId="2179292126" sldId="2147483762"/>
            <pc:sldLayoutMk cId="2716506025" sldId="2147483771"/>
          </pc:sldLayoutMkLst>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716506025" sldId="2147483771"/>
              <ac:spMk id="2"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716506025" sldId="2147483771"/>
              <ac:spMk id="3"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716506025" sldId="2147483771"/>
              <ac:spMk id="4" creationId="{00000000-0000-0000-0000-000000000000}"/>
            </ac:spMkLst>
          </pc:spChg>
        </pc:sldLayoutChg>
        <pc:sldLayoutChg chg="modSp">
          <pc:chgData name="Guest User" userId="S::urn:spo:anon#e8845bcf55791b1cc3e633c37a301d4cfef81be353b0e921ae0ce3b3fc014086::" providerId="AD" clId="Web-{9502B33B-48E5-16D8-B255-041995FC554F}" dt="2024-02-26T09:42:29.980" v="0"/>
          <pc:sldLayoutMkLst>
            <pc:docMk/>
            <pc:sldMasterMk cId="2179292126" sldId="2147483762"/>
            <pc:sldLayoutMk cId="3425283139" sldId="2147483774"/>
          </pc:sldLayoutMkLst>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425283139" sldId="2147483774"/>
              <ac:spMk id="15" creationId="{31937252-EACE-4232-855F-5C47E3F8B087}"/>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425283139" sldId="2147483774"/>
              <ac:spMk id="16" creationId="{3507450D-E801-41C1-9FD7-923530A06BD4}"/>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425283139" sldId="2147483774"/>
              <ac:spMk id="25" creationId="{CBA6DBC1-39A1-48A6-8B81-3CD966D06E81}"/>
            </ac:spMkLst>
          </pc:spChg>
        </pc:sldLayoutChg>
        <pc:sldLayoutChg chg="modSp">
          <pc:chgData name="Guest User" userId="S::urn:spo:anon#e8845bcf55791b1cc3e633c37a301d4cfef81be353b0e921ae0ce3b3fc014086::" providerId="AD" clId="Web-{9502B33B-48E5-16D8-B255-041995FC554F}" dt="2024-02-26T09:42:29.980" v="0"/>
          <pc:sldLayoutMkLst>
            <pc:docMk/>
            <pc:sldMasterMk cId="2179292126" sldId="2147483762"/>
            <pc:sldLayoutMk cId="2888979755" sldId="2147483775"/>
          </pc:sldLayoutMkLst>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888979755" sldId="2147483775"/>
              <ac:spMk id="5" creationId="{6926BD44-2224-46FF-A4E7-9C9FFE19726B}"/>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888979755" sldId="2147483775"/>
              <ac:spMk id="6" creationId="{728249B4-F572-49E8-9B53-CB4E629EB93F}"/>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888979755" sldId="2147483775"/>
              <ac:spMk id="10" creationId="{06C12940-675F-4BDC-8733-71FEBC2FDCCF}"/>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888979755" sldId="2147483775"/>
              <ac:spMk id="11" creationId="{63AD391F-F462-4773-B9C7-B512F55F6812}"/>
            </ac:spMkLst>
          </pc:spChg>
        </pc:sldLayoutChg>
        <pc:sldLayoutChg chg="modSp">
          <pc:chgData name="Guest User" userId="S::urn:spo:anon#e8845bcf55791b1cc3e633c37a301d4cfef81be353b0e921ae0ce3b3fc014086::" providerId="AD" clId="Web-{9502B33B-48E5-16D8-B255-041995FC554F}" dt="2024-02-26T09:42:29.980" v="0"/>
          <pc:sldLayoutMkLst>
            <pc:docMk/>
            <pc:sldMasterMk cId="2179292126" sldId="2147483762"/>
            <pc:sldLayoutMk cId="1874943644" sldId="2147483777"/>
          </pc:sldLayoutMkLst>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874943644" sldId="2147483777"/>
              <ac:spMk id="5" creationId="{F9CC542F-D03C-4537-9B6E-7F653B651524}"/>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874943644" sldId="2147483777"/>
              <ac:spMk id="6" creationId="{C768CCB8-0718-4D4E-8EE1-1D287550057B}"/>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874943644" sldId="2147483777"/>
              <ac:spMk id="11" creationId="{5C3A8825-378F-41FE-A716-644287762A49}"/>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874943644" sldId="2147483777"/>
              <ac:spMk id="12" creationId="{2E6B2055-B099-48CF-84C8-2AF6D5618697}"/>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874943644" sldId="2147483777"/>
              <ac:spMk id="13" creationId="{EED74C29-FF8A-4470-8221-FD11E7FB7D76}"/>
            </ac:spMkLst>
          </pc:spChg>
        </pc:sldLayoutChg>
        <pc:sldLayoutChg chg="modSp">
          <pc:chgData name="Guest User" userId="S::urn:spo:anon#e8845bcf55791b1cc3e633c37a301d4cfef81be353b0e921ae0ce3b3fc014086::" providerId="AD" clId="Web-{9502B33B-48E5-16D8-B255-041995FC554F}" dt="2024-02-26T09:42:29.980" v="0"/>
          <pc:sldLayoutMkLst>
            <pc:docMk/>
            <pc:sldMasterMk cId="2179292126" sldId="2147483762"/>
            <pc:sldLayoutMk cId="3506992510" sldId="2147483778"/>
          </pc:sldLayoutMkLst>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506992510" sldId="2147483778"/>
              <ac:spMk id="5" creationId="{7E7D0488-B202-4F7B-9F3C-5F3540449364}"/>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506992510" sldId="2147483778"/>
              <ac:spMk id="10" creationId="{53AD8A25-150B-42DF-B6CC-FB1E5225D517}"/>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506992510" sldId="2147483778"/>
              <ac:spMk id="12" creationId="{5972A87D-479C-4157-A7C5-33D8FC7B2974}"/>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506992510" sldId="2147483778"/>
              <ac:spMk id="13" creationId="{78EE581A-A98D-4A1B-B826-3C60801D6672}"/>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506992510" sldId="2147483778"/>
              <ac:spMk id="14" creationId="{16AE88BE-E502-4D34-AAE9-6EE48F1ACE29}"/>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506992510" sldId="2147483778"/>
              <ac:spMk id="16" creationId="{9FD0C6B3-E0D9-4177-8079-178D1B0F530D}"/>
            </ac:spMkLst>
          </pc:spChg>
        </pc:sldLayoutChg>
        <pc:sldLayoutChg chg="modSp">
          <pc:chgData name="Guest User" userId="S::urn:spo:anon#e8845bcf55791b1cc3e633c37a301d4cfef81be353b0e921ae0ce3b3fc014086::" providerId="AD" clId="Web-{9502B33B-48E5-16D8-B255-041995FC554F}" dt="2024-02-26T09:42:29.980" v="0"/>
          <pc:sldLayoutMkLst>
            <pc:docMk/>
            <pc:sldMasterMk cId="2179292126" sldId="2147483762"/>
            <pc:sldLayoutMk cId="1982254321" sldId="2147483779"/>
          </pc:sldLayoutMkLst>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982254321" sldId="2147483779"/>
              <ac:spMk id="5" creationId="{D0F196A1-2430-4797-B656-A38302FAFF33}"/>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982254321" sldId="2147483779"/>
              <ac:spMk id="6" creationId="{F7AE5FA5-AF50-4B00-8E20-1B20A667A3BF}"/>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982254321" sldId="2147483779"/>
              <ac:spMk id="9" creationId="{720F9CA6-0CB1-4A9E-96E4-67800B107E21}"/>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982254321" sldId="2147483779"/>
              <ac:spMk id="11" creationId="{05826FB8-73AC-4F8B-BD9C-B5E87FC9C6A9}"/>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982254321" sldId="2147483779"/>
              <ac:spMk id="13" creationId="{83237575-909D-45C0-B594-0B7A40F04B52}"/>
            </ac:spMkLst>
          </pc:spChg>
        </pc:sldLayoutChg>
        <pc:sldLayoutChg chg="modSp">
          <pc:chgData name="Guest User" userId="S::urn:spo:anon#e8845bcf55791b1cc3e633c37a301d4cfef81be353b0e921ae0ce3b3fc014086::" providerId="AD" clId="Web-{9502B33B-48E5-16D8-B255-041995FC554F}" dt="2024-02-26T09:42:29.980" v="0"/>
          <pc:sldLayoutMkLst>
            <pc:docMk/>
            <pc:sldMasterMk cId="2179292126" sldId="2147483762"/>
            <pc:sldLayoutMk cId="3518504869" sldId="2147483780"/>
          </pc:sldLayoutMkLst>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518504869" sldId="2147483780"/>
              <ac:spMk id="5" creationId="{6E787D40-90B5-470E-95A2-784F1CB479C9}"/>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518504869" sldId="2147483780"/>
              <ac:spMk id="6" creationId="{DDD90A03-8871-46F6-B527-27A279CAF3FE}"/>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518504869" sldId="2147483780"/>
              <ac:spMk id="9" creationId="{18C0DC8A-3006-4A75-A9BA-FCA96D2C38A9}"/>
            </ac:spMkLst>
          </pc:spChg>
        </pc:sldLayoutChg>
        <pc:sldLayoutChg chg="modSp">
          <pc:chgData name="Guest User" userId="S::urn:spo:anon#e8845bcf55791b1cc3e633c37a301d4cfef81be353b0e921ae0ce3b3fc014086::" providerId="AD" clId="Web-{9502B33B-48E5-16D8-B255-041995FC554F}" dt="2024-02-26T09:42:29.980" v="0"/>
          <pc:sldLayoutMkLst>
            <pc:docMk/>
            <pc:sldMasterMk cId="2179292126" sldId="2147483762"/>
            <pc:sldLayoutMk cId="3119735969" sldId="2147483782"/>
          </pc:sldLayoutMkLst>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119735969" sldId="2147483782"/>
              <ac:spMk id="3"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119735969" sldId="2147483782"/>
              <ac:spMk id="4"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119735969" sldId="2147483782"/>
              <ac:spMk id="5"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119735969" sldId="2147483782"/>
              <ac:spMk id="6"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119735969" sldId="2147483782"/>
              <ac:spMk id="10" creationId="{4F00371C-297D-40EF-8A7B-A4A10A3E0F58}"/>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119735969" sldId="2147483782"/>
              <ac:spMk id="11" creationId="{54C654D6-9180-439B-AA80-A486173B740A}"/>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3119735969" sldId="2147483782"/>
              <ac:spMk id="12" creationId="{00000000-0000-0000-0000-000000000000}"/>
            </ac:spMkLst>
          </pc:spChg>
        </pc:sldLayoutChg>
        <pc:sldLayoutChg chg="modSp">
          <pc:chgData name="Guest User" userId="S::urn:spo:anon#e8845bcf55791b1cc3e633c37a301d4cfef81be353b0e921ae0ce3b3fc014086::" providerId="AD" clId="Web-{9502B33B-48E5-16D8-B255-041995FC554F}" dt="2024-02-26T09:42:29.980" v="0"/>
          <pc:sldLayoutMkLst>
            <pc:docMk/>
            <pc:sldMasterMk cId="2179292126" sldId="2147483762"/>
            <pc:sldLayoutMk cId="2557857171" sldId="2147483783"/>
          </pc:sldLayoutMkLst>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557857171" sldId="2147483783"/>
              <ac:spMk id="5" creationId="{19AD7E45-24A5-4020-858E-57CFA095573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557857171" sldId="2147483783"/>
              <ac:spMk id="6" creationId="{9C213B6D-04F4-4E9D-AD86-E50884CB4CB3}"/>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557857171" sldId="2147483783"/>
              <ac:spMk id="10" creationId="{52DB8B62-62C2-4723-85AF-F5D87B489A63}"/>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2557857171" sldId="2147483783"/>
              <ac:spMk id="11" creationId="{D1329640-D9D1-44D4-8E40-04E753A2B826}"/>
            </ac:spMkLst>
          </pc:spChg>
        </pc:sldLayoutChg>
        <pc:sldLayoutChg chg="modSp">
          <pc:chgData name="Guest User" userId="S::urn:spo:anon#e8845bcf55791b1cc3e633c37a301d4cfef81be353b0e921ae0ce3b3fc014086::" providerId="AD" clId="Web-{9502B33B-48E5-16D8-B255-041995FC554F}" dt="2024-02-26T09:42:29.980" v="0"/>
          <pc:sldLayoutMkLst>
            <pc:docMk/>
            <pc:sldMasterMk cId="2179292126" sldId="2147483762"/>
            <pc:sldLayoutMk cId="139263799" sldId="2147483784"/>
          </pc:sldLayoutMkLst>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9263799" sldId="2147483784"/>
              <ac:spMk id="8"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9263799" sldId="2147483784"/>
              <ac:spMk id="15" creationId="{1A07AFA2-B97F-4965-B3E3-0399F8696B92}"/>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9263799" sldId="2147483784"/>
              <ac:spMk id="16" creationId="{FBD83F25-25EA-4FCB-9180-B7567885BE7A}"/>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9263799" sldId="2147483784"/>
              <ac:spMk id="17" creationId="{C19AF1FD-578A-4AC1-8006-BF395C098188}"/>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9263799" sldId="2147483784"/>
              <ac:spMk id="18" creationId="{A30FAB41-D651-4537-9674-A090F9541E38}"/>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9263799" sldId="2147483784"/>
              <ac:spMk id="20" creationId="{6FF70985-87A5-4813-BB21-CD79732947F5}"/>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9263799" sldId="2147483784"/>
              <ac:spMk id="22" creationId="{8F30C930-1919-4A13-98BD-6CB6119CC11A}"/>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9263799" sldId="2147483784"/>
              <ac:spMk id="23" creationId="{6E4126AC-7681-4156-8274-2A6414894394}"/>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9263799" sldId="2147483784"/>
              <ac:spMk id="24" creationId="{D03485ED-1755-41FA-942B-ED95B3913DBF}"/>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9263799" sldId="2147483784"/>
              <ac:spMk id="25" creationId="{42AFEFC9-586E-4B97-AD51-F02AC6AC6A6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9263799" sldId="2147483784"/>
              <ac:spMk id="26" creationId="{E94B1769-BE23-4EBA-A0DA-9A01476DAC5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9263799" sldId="2147483784"/>
              <ac:spMk id="27" creationId="{9A7362AB-6137-4C5C-9219-392C3875AD9B}"/>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9263799" sldId="2147483784"/>
              <ac:spMk id="28" creationId="{DA6F45F2-E17A-4027-AAA9-B9B703C26A2F}"/>
            </ac:spMkLst>
          </pc:spChg>
        </pc:sldLayoutChg>
        <pc:sldLayoutChg chg="modSp">
          <pc:chgData name="Guest User" userId="S::urn:spo:anon#e8845bcf55791b1cc3e633c37a301d4cfef81be353b0e921ae0ce3b3fc014086::" providerId="AD" clId="Web-{9502B33B-48E5-16D8-B255-041995FC554F}" dt="2024-02-26T09:42:29.980" v="0"/>
          <pc:sldLayoutMkLst>
            <pc:docMk/>
            <pc:sldMasterMk cId="2179292126" sldId="2147483762"/>
            <pc:sldLayoutMk cId="1327585263" sldId="2147483785"/>
          </pc:sldLayoutMkLst>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27585263" sldId="2147483785"/>
              <ac:spMk id="2" creationId="{00000000-0000-0000-0000-00000000000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27585263" sldId="2147483785"/>
              <ac:spMk id="7" creationId="{3B9690E8-0AA0-453A-A2BA-3C4A02401F33}"/>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27585263" sldId="2147483785"/>
              <ac:spMk id="11" creationId="{97CAE430-B148-4FE1-B142-E196CFFEBAB1}"/>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27585263" sldId="2147483785"/>
              <ac:spMk id="12" creationId="{F34D7C92-7171-4768-A26F-CE08A04FAAA2}"/>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27585263" sldId="2147483785"/>
              <ac:spMk id="13" creationId="{91EBE236-D9BF-46C4-8CE2-60F7CD40E76D}"/>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27585263" sldId="2147483785"/>
              <ac:spMk id="14" creationId="{3755B2FB-A969-40D9-919A-8DBCA8B76552}"/>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27585263" sldId="2147483785"/>
              <ac:spMk id="15" creationId="{C047E0AE-451F-4E70-A217-3D51A5FCA8D0}"/>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27585263" sldId="2147483785"/>
              <ac:spMk id="16" creationId="{92DC936D-218B-4AB2-A141-83C839EE378E}"/>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27585263" sldId="2147483785"/>
              <ac:spMk id="17" creationId="{5085FD65-394A-47FA-BF7A-013D84C8706A}"/>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27585263" sldId="2147483785"/>
              <ac:spMk id="18" creationId="{23417874-DD14-461C-B278-0DE8032D272B}"/>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27585263" sldId="2147483785"/>
              <ac:spMk id="19" creationId="{A8685BFC-DF7F-4414-8D3E-652C9EF13554}"/>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27585263" sldId="2147483785"/>
              <ac:spMk id="20" creationId="{801A82CD-E0FD-4C28-B287-439356FAE8D1}"/>
            </ac:spMkLst>
          </pc:spChg>
          <pc:spChg chg="mod">
            <ac:chgData name="Guest User" userId="S::urn:spo:anon#e8845bcf55791b1cc3e633c37a301d4cfef81be353b0e921ae0ce3b3fc014086::" providerId="AD" clId="Web-{9502B33B-48E5-16D8-B255-041995FC554F}" dt="2024-02-26T09:42:29.980" v="0"/>
            <ac:spMkLst>
              <pc:docMk/>
              <pc:sldMasterMk cId="2179292126" sldId="2147483762"/>
              <pc:sldLayoutMk cId="1327585263" sldId="2147483785"/>
              <ac:spMk id="21" creationId="{C1ACEAC1-C62C-4024-9525-268AB724274D}"/>
            </ac:spMkLst>
          </pc:spChg>
        </pc:sldLayoutChg>
      </pc:sldMasterChg>
    </pc:docChg>
  </pc:docChgLst>
  <pc:docChgLst>
    <pc:chgData name="Machalo Mbale" userId="S::machalo@ihmafrica.org::4e088732-7c28-423e-8690-ff84ba861f60" providerId="AD" clId="Web-{BCE9518F-5728-2F25-0705-AF7328E4A5C0}"/>
    <pc:docChg chg="addSld delSld">
      <pc:chgData name="Machalo Mbale" userId="S::machalo@ihmafrica.org::4e088732-7c28-423e-8690-ff84ba861f60" providerId="AD" clId="Web-{BCE9518F-5728-2F25-0705-AF7328E4A5C0}" dt="2024-02-26T09:45:12.446" v="1"/>
      <pc:docMkLst>
        <pc:docMk/>
      </pc:docMkLst>
      <pc:sldChg chg="new del">
        <pc:chgData name="Machalo Mbale" userId="S::machalo@ihmafrica.org::4e088732-7c28-423e-8690-ff84ba861f60" providerId="AD" clId="Web-{BCE9518F-5728-2F25-0705-AF7328E4A5C0}" dt="2024-02-26T09:45:12.446" v="1"/>
        <pc:sldMkLst>
          <pc:docMk/>
          <pc:sldMk cId="3955441168" sldId="27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4C3C3A6-B337-4D83-9CDB-B9C35780FF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1C79A68-3D73-4695-8C1E-3CDBCB536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97C6B7-F63D-48F8-8C65-A57506B0F13B}" type="datetimeFigureOut">
              <a:rPr lang="en-US" smtClean="0"/>
              <a:t>2/26/2024</a:t>
            </a:fld>
            <a:endParaRPr lang="en-US"/>
          </a:p>
        </p:txBody>
      </p:sp>
      <p:sp>
        <p:nvSpPr>
          <p:cNvPr id="4" name="Footer Placeholder 3">
            <a:extLst>
              <a:ext uri="{FF2B5EF4-FFF2-40B4-BE49-F238E27FC236}">
                <a16:creationId xmlns:a16="http://schemas.microsoft.com/office/drawing/2014/main" id="{3CF5045C-A7CE-41D4-85C5-0E9ACEEF9B2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59ABD0F-F8EA-4B9F-8647-FC7D4AE3D83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AB78DD-9481-4863-BCCC-946573546DA1}" type="slidenum">
              <a:rPr lang="en-US" smtClean="0"/>
              <a:t>‹#›</a:t>
            </a:fld>
            <a:endParaRPr lang="en-US"/>
          </a:p>
        </p:txBody>
      </p:sp>
    </p:spTree>
    <p:extLst>
      <p:ext uri="{BB962C8B-B14F-4D97-AF65-F5344CB8AC3E}">
        <p14:creationId xmlns:p14="http://schemas.microsoft.com/office/powerpoint/2010/main" val="5850403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09A0FA-2191-4F92-A1E4-6EB4598AC4EC}" type="datetimeFigureOut">
              <a:rPr lang="en-US" smtClean="0"/>
              <a:t>2/26/2024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359F2-43EF-4812-9DC0-98C0B1A40681}" type="slidenum">
              <a:rPr lang="en-US" smtClean="0"/>
              <a:t>‹#›</a:t>
            </a:fld>
            <a:endParaRPr lang="en-US"/>
          </a:p>
        </p:txBody>
      </p:sp>
    </p:spTree>
    <p:extLst>
      <p:ext uri="{BB962C8B-B14F-4D97-AF65-F5344CB8AC3E}">
        <p14:creationId xmlns:p14="http://schemas.microsoft.com/office/powerpoint/2010/main" val="470111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1937252-EACE-4232-855F-5C47E3F8B087}"/>
              </a:ext>
            </a:extLst>
          </p:cNvPr>
          <p:cNvSpPr>
            <a:spLocks noGrp="1"/>
          </p:cNvSpPr>
          <p:nvPr>
            <p:ph type="ctrTitle"/>
          </p:nvPr>
        </p:nvSpPr>
        <p:spPr>
          <a:xfrm>
            <a:off x="435894" y="704088"/>
            <a:ext cx="8245162" cy="1499616"/>
          </a:xfrm>
        </p:spPr>
        <p:txBody>
          <a:bodyPr/>
          <a:lstStyle/>
          <a:p>
            <a:r>
              <a:rPr lang="en-US"/>
              <a:t>Click to edit Master title style</a:t>
            </a:r>
          </a:p>
        </p:txBody>
      </p:sp>
      <p:sp>
        <p:nvSpPr>
          <p:cNvPr id="16" name="Subtitle 2">
            <a:extLst>
              <a:ext uri="{FF2B5EF4-FFF2-40B4-BE49-F238E27FC236}">
                <a16:creationId xmlns:a16="http://schemas.microsoft.com/office/drawing/2014/main" id="{3507450D-E801-41C1-9FD7-923530A06BD4}"/>
              </a:ext>
            </a:extLst>
          </p:cNvPr>
          <p:cNvSpPr>
            <a:spLocks noGrp="1"/>
          </p:cNvSpPr>
          <p:nvPr>
            <p:ph type="subTitle" idx="1"/>
          </p:nvPr>
        </p:nvSpPr>
        <p:spPr>
          <a:xfrm>
            <a:off x="435895" y="2495446"/>
            <a:ext cx="8245160" cy="468233"/>
          </a:xfrm>
        </p:spPr>
        <p:txBody>
          <a:bodyPr/>
          <a:lstStyle>
            <a:lvl1pPr marL="0" indent="0">
              <a:buNone/>
              <a:defRPr/>
            </a:lvl1pPr>
          </a:lstStyle>
          <a:p>
            <a:r>
              <a:rPr lang="en-US"/>
              <a:t>Click to edit Master subtitle style</a:t>
            </a:r>
          </a:p>
        </p:txBody>
      </p:sp>
      <p:sp>
        <p:nvSpPr>
          <p:cNvPr id="25" name="Picture Placeholder 24">
            <a:extLst>
              <a:ext uri="{FF2B5EF4-FFF2-40B4-BE49-F238E27FC236}">
                <a16:creationId xmlns:a16="http://schemas.microsoft.com/office/drawing/2014/main" id="{CBA6DBC1-39A1-48A6-8B81-3CD966D06E81}"/>
              </a:ext>
            </a:extLst>
          </p:cNvPr>
          <p:cNvSpPr>
            <a:spLocks noGrp="1"/>
          </p:cNvSpPr>
          <p:nvPr>
            <p:ph type="pic" sz="quarter" idx="13"/>
          </p:nvPr>
        </p:nvSpPr>
        <p:spPr>
          <a:xfrm>
            <a:off x="336042" y="3081528"/>
            <a:ext cx="8449056" cy="3310128"/>
          </a:xfrm>
          <a:solidFill>
            <a:schemeClr val="accent2"/>
          </a:solidFill>
        </p:spPr>
        <p:txBody>
          <a:bodyPr/>
          <a:lstStyle/>
          <a:p>
            <a:r>
              <a:rPr lang="en-US"/>
              <a:t>Click icon to add picture</a:t>
            </a:r>
          </a:p>
        </p:txBody>
      </p:sp>
    </p:spTree>
    <p:extLst>
      <p:ext uri="{BB962C8B-B14F-4D97-AF65-F5344CB8AC3E}">
        <p14:creationId xmlns:p14="http://schemas.microsoft.com/office/powerpoint/2010/main" val="34252831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2" name="Title 1"/>
          <p:cNvSpPr>
            <a:spLocks noGrp="1"/>
          </p:cNvSpPr>
          <p:nvPr>
            <p:ph type="title"/>
          </p:nvPr>
        </p:nvSpPr>
        <p:spPr>
          <a:xfrm>
            <a:off x="435895" y="729658"/>
            <a:ext cx="8272212" cy="988332"/>
          </a:xfrm>
        </p:spPr>
        <p:txBody>
          <a:bodyPr/>
          <a:lstStyle/>
          <a:p>
            <a:r>
              <a:rPr lang="en-US"/>
              <a:t>Click to edit Master title style</a:t>
            </a:r>
          </a:p>
        </p:txBody>
      </p:sp>
      <p:sp>
        <p:nvSpPr>
          <p:cNvPr id="3" name="Text Placeholder 2"/>
          <p:cNvSpPr>
            <a:spLocks noGrp="1"/>
          </p:cNvSpPr>
          <p:nvPr>
            <p:ph type="body" idx="1"/>
          </p:nvPr>
        </p:nvSpPr>
        <p:spPr>
          <a:xfrm>
            <a:off x="435893" y="2250891"/>
            <a:ext cx="2400300" cy="557784"/>
          </a:xfrm>
        </p:spPr>
        <p:txBody>
          <a:bodyPr anchor="ctr">
            <a:noAutofit/>
          </a:bodyPr>
          <a:lstStyle>
            <a:lvl1pPr marL="0" indent="0">
              <a:buNone/>
              <a:defRPr sz="1500" b="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35896" y="2926053"/>
            <a:ext cx="24003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309257" y="2250892"/>
            <a:ext cx="2400300" cy="553373"/>
          </a:xfrm>
        </p:spPr>
        <p:txBody>
          <a:bodyPr anchor="ctr">
            <a:noAutofit/>
          </a:bodyPr>
          <a:lstStyle>
            <a:lvl1pPr marL="0" marR="0" indent="0" algn="l" defTabSz="342900" rtl="0" eaLnBrk="1" fontAlgn="auto" latinLnBrk="0" hangingPunct="1">
              <a:lnSpc>
                <a:spcPct val="100000"/>
              </a:lnSpc>
              <a:spcBef>
                <a:spcPct val="20000"/>
              </a:spcBef>
              <a:spcAft>
                <a:spcPts val="450"/>
              </a:spcAft>
              <a:buClr>
                <a:schemeClr val="accent1"/>
              </a:buClr>
              <a:buSzPct val="92000"/>
              <a:buFont typeface="Wingdings 2" panose="05020102010507070707" pitchFamily="18" charset="2"/>
              <a:buNone/>
              <a:tabLst/>
              <a:defRPr sz="1500" b="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marR="0" lvl="0" indent="0" algn="l" defTabSz="342900" rtl="0" eaLnBrk="1" fontAlgn="auto" latinLnBrk="0" hangingPunct="1">
              <a:lnSpc>
                <a:spcPct val="100000"/>
              </a:lnSpc>
              <a:spcBef>
                <a:spcPct val="20000"/>
              </a:spcBef>
              <a:spcAft>
                <a:spcPts val="45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3309256" y="2926052"/>
            <a:ext cx="24003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4F00371C-297D-40EF-8A7B-A4A10A3E0F58}"/>
              </a:ext>
            </a:extLst>
          </p:cNvPr>
          <p:cNvSpPr>
            <a:spLocks noGrp="1"/>
          </p:cNvSpPr>
          <p:nvPr>
            <p:ph type="body" sz="quarter" idx="13"/>
          </p:nvPr>
        </p:nvSpPr>
        <p:spPr>
          <a:xfrm>
            <a:off x="6182624" y="2250892"/>
            <a:ext cx="2400300" cy="553373"/>
          </a:xfrm>
        </p:spPr>
        <p:txBody>
          <a:bodyPr anchor="ctr">
            <a:noAutofit/>
          </a:bodyPr>
          <a:lstStyle>
            <a:lvl1pPr marL="0" marR="0" indent="0" algn="l" defTabSz="342900" rtl="0" eaLnBrk="1" fontAlgn="auto" latinLnBrk="0" hangingPunct="1">
              <a:lnSpc>
                <a:spcPct val="100000"/>
              </a:lnSpc>
              <a:spcBef>
                <a:spcPct val="20000"/>
              </a:spcBef>
              <a:spcAft>
                <a:spcPts val="450"/>
              </a:spcAft>
              <a:buClr>
                <a:schemeClr val="accent1"/>
              </a:buClr>
              <a:buSzPct val="92000"/>
              <a:buFont typeface="Wingdings 2" panose="05020102010507070707" pitchFamily="18" charset="2"/>
              <a:buNone/>
              <a:tabLst/>
              <a:defRPr sz="1500" b="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marR="0" lvl="0" indent="0" algn="l" defTabSz="342900" rtl="0" eaLnBrk="1" fontAlgn="auto" latinLnBrk="0" hangingPunct="1">
              <a:lnSpc>
                <a:spcPct val="100000"/>
              </a:lnSpc>
              <a:spcBef>
                <a:spcPct val="20000"/>
              </a:spcBef>
              <a:spcAft>
                <a:spcPts val="450"/>
              </a:spcAft>
              <a:buClr>
                <a:schemeClr val="accent1"/>
              </a:buClr>
              <a:buSzPct val="92000"/>
              <a:buFont typeface="Wingdings 2" panose="05020102010507070707" pitchFamily="18" charset="2"/>
              <a:buNone/>
              <a:tabLst/>
              <a:defRPr/>
            </a:pPr>
            <a:r>
              <a:rPr lang="en-US"/>
              <a:t>Click to edit Master text styles</a:t>
            </a:r>
          </a:p>
        </p:txBody>
      </p:sp>
      <p:sp>
        <p:nvSpPr>
          <p:cNvPr id="11" name="Content Placeholder 5">
            <a:extLst>
              <a:ext uri="{FF2B5EF4-FFF2-40B4-BE49-F238E27FC236}">
                <a16:creationId xmlns:a16="http://schemas.microsoft.com/office/drawing/2014/main" id="{54C654D6-9180-439B-AA80-A486173B740A}"/>
              </a:ext>
            </a:extLst>
          </p:cNvPr>
          <p:cNvSpPr>
            <a:spLocks noGrp="1"/>
          </p:cNvSpPr>
          <p:nvPr>
            <p:ph sz="quarter" idx="14"/>
          </p:nvPr>
        </p:nvSpPr>
        <p:spPr>
          <a:xfrm>
            <a:off x="6182623" y="2926052"/>
            <a:ext cx="24003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r>
              <a:rPr lang="en-US"/>
              <a:t>Sample Footer Text</a:t>
            </a:r>
          </a:p>
        </p:txBody>
      </p:sp>
      <p:sp>
        <p:nvSpPr>
          <p:cNvPr id="7" name="Date Placeholder 6"/>
          <p:cNvSpPr>
            <a:spLocks noGrp="1"/>
          </p:cNvSpPr>
          <p:nvPr>
            <p:ph type="dt" sz="half" idx="10"/>
          </p:nvPr>
        </p:nvSpPr>
        <p:spPr/>
        <p:txBody>
          <a:bodyPr/>
          <a:lstStyle/>
          <a:p>
            <a:r>
              <a:rPr lang="en-US"/>
              <a:t>20XX</a:t>
            </a:r>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3119735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E7D0488-B202-4F7B-9F3C-5F3540449364}"/>
              </a:ext>
            </a:extLst>
          </p:cNvPr>
          <p:cNvSpPr>
            <a:spLocks noGrp="1"/>
          </p:cNvSpPr>
          <p:nvPr>
            <p:ph type="title"/>
          </p:nvPr>
        </p:nvSpPr>
        <p:spPr>
          <a:xfrm>
            <a:off x="435894" y="3986411"/>
            <a:ext cx="2676496" cy="1872388"/>
          </a:xfrm>
        </p:spPr>
        <p:txBody>
          <a:bodyPr anchor="ctr"/>
          <a:lstStyle/>
          <a:p>
            <a:pPr algn="r"/>
            <a:r>
              <a:rPr lang="en-US">
                <a:solidFill>
                  <a:schemeClr val="tx2"/>
                </a:solidFill>
              </a:rPr>
              <a:t>Click to edit Master title style</a:t>
            </a:r>
          </a:p>
        </p:txBody>
      </p:sp>
      <p:sp>
        <p:nvSpPr>
          <p:cNvPr id="12" name="Picture Placeholder 11">
            <a:extLst>
              <a:ext uri="{FF2B5EF4-FFF2-40B4-BE49-F238E27FC236}">
                <a16:creationId xmlns:a16="http://schemas.microsoft.com/office/drawing/2014/main" id="{5972A87D-479C-4157-A7C5-33D8FC7B2974}"/>
              </a:ext>
            </a:extLst>
          </p:cNvPr>
          <p:cNvSpPr>
            <a:spLocks noGrp="1"/>
          </p:cNvSpPr>
          <p:nvPr>
            <p:ph type="pic" sz="quarter" idx="13"/>
          </p:nvPr>
        </p:nvSpPr>
        <p:spPr>
          <a:xfrm>
            <a:off x="336042" y="768096"/>
            <a:ext cx="1933956" cy="2816352"/>
          </a:xfrm>
          <a:solidFill>
            <a:schemeClr val="accent2"/>
          </a:solidFill>
        </p:spPr>
        <p:txBody>
          <a:bodyPr/>
          <a:lstStyle/>
          <a:p>
            <a:r>
              <a:rPr lang="en-US"/>
              <a:t>Click icon to add picture</a:t>
            </a:r>
          </a:p>
        </p:txBody>
      </p:sp>
      <p:sp>
        <p:nvSpPr>
          <p:cNvPr id="13" name="Picture Placeholder 11">
            <a:extLst>
              <a:ext uri="{FF2B5EF4-FFF2-40B4-BE49-F238E27FC236}">
                <a16:creationId xmlns:a16="http://schemas.microsoft.com/office/drawing/2014/main" id="{78EE581A-A98D-4A1B-B826-3C60801D6672}"/>
              </a:ext>
            </a:extLst>
          </p:cNvPr>
          <p:cNvSpPr>
            <a:spLocks noGrp="1"/>
          </p:cNvSpPr>
          <p:nvPr>
            <p:ph type="pic" sz="quarter" idx="14"/>
          </p:nvPr>
        </p:nvSpPr>
        <p:spPr>
          <a:xfrm>
            <a:off x="2514600" y="768096"/>
            <a:ext cx="1933956" cy="2816352"/>
          </a:xfrm>
          <a:solidFill>
            <a:schemeClr val="accent2"/>
          </a:solidFill>
        </p:spPr>
        <p:txBody>
          <a:bodyPr/>
          <a:lstStyle/>
          <a:p>
            <a:r>
              <a:rPr lang="en-US"/>
              <a:t>Click icon to add picture</a:t>
            </a:r>
          </a:p>
        </p:txBody>
      </p:sp>
      <p:sp>
        <p:nvSpPr>
          <p:cNvPr id="14" name="Picture Placeholder 11">
            <a:extLst>
              <a:ext uri="{FF2B5EF4-FFF2-40B4-BE49-F238E27FC236}">
                <a16:creationId xmlns:a16="http://schemas.microsoft.com/office/drawing/2014/main" id="{16AE88BE-E502-4D34-AAE9-6EE48F1ACE29}"/>
              </a:ext>
            </a:extLst>
          </p:cNvPr>
          <p:cNvSpPr>
            <a:spLocks noGrp="1"/>
          </p:cNvSpPr>
          <p:nvPr>
            <p:ph type="pic" sz="quarter" idx="15"/>
          </p:nvPr>
        </p:nvSpPr>
        <p:spPr>
          <a:xfrm>
            <a:off x="4693158" y="768096"/>
            <a:ext cx="1933956" cy="2816352"/>
          </a:xfrm>
          <a:solidFill>
            <a:schemeClr val="accent2"/>
          </a:solidFill>
        </p:spPr>
        <p:txBody>
          <a:bodyPr/>
          <a:lstStyle/>
          <a:p>
            <a:r>
              <a:rPr lang="en-US"/>
              <a:t>Click icon to add picture</a:t>
            </a:r>
          </a:p>
        </p:txBody>
      </p:sp>
      <p:sp>
        <p:nvSpPr>
          <p:cNvPr id="16" name="Picture Placeholder 11">
            <a:extLst>
              <a:ext uri="{FF2B5EF4-FFF2-40B4-BE49-F238E27FC236}">
                <a16:creationId xmlns:a16="http://schemas.microsoft.com/office/drawing/2014/main" id="{9FD0C6B3-E0D9-4177-8079-178D1B0F530D}"/>
              </a:ext>
            </a:extLst>
          </p:cNvPr>
          <p:cNvSpPr>
            <a:spLocks noGrp="1"/>
          </p:cNvSpPr>
          <p:nvPr>
            <p:ph type="pic" sz="quarter" idx="16"/>
          </p:nvPr>
        </p:nvSpPr>
        <p:spPr>
          <a:xfrm>
            <a:off x="6871716" y="768096"/>
            <a:ext cx="1933956" cy="2816352"/>
          </a:xfrm>
          <a:solidFill>
            <a:schemeClr val="accent2"/>
          </a:solidFill>
        </p:spPr>
        <p:txBody>
          <a:bodyPr/>
          <a:lstStyle/>
          <a:p>
            <a:r>
              <a:rPr lang="en-US"/>
              <a:t>Click icon to add picture</a:t>
            </a:r>
          </a:p>
        </p:txBody>
      </p:sp>
      <p:sp>
        <p:nvSpPr>
          <p:cNvPr id="10" name="Content Placeholder 2">
            <a:extLst>
              <a:ext uri="{FF2B5EF4-FFF2-40B4-BE49-F238E27FC236}">
                <a16:creationId xmlns:a16="http://schemas.microsoft.com/office/drawing/2014/main" id="{53AD8A25-150B-42DF-B6CC-FB1E5225D517}"/>
              </a:ext>
            </a:extLst>
          </p:cNvPr>
          <p:cNvSpPr>
            <a:spLocks noGrp="1"/>
          </p:cNvSpPr>
          <p:nvPr>
            <p:ph idx="1"/>
          </p:nvPr>
        </p:nvSpPr>
        <p:spPr>
          <a:xfrm>
            <a:off x="3390295" y="3956051"/>
            <a:ext cx="5418806" cy="1902749"/>
          </a:xfrm>
        </p:spPr>
        <p:txBody>
          <a:bodyPr>
            <a:normAutofit/>
          </a:bodyPr>
          <a:lstStyle>
            <a:lvl1pPr marL="0" indent="0">
              <a:buNone/>
              <a:defRPr/>
            </a:lvl1pPr>
          </a:lstStyle>
          <a:p>
            <a:pPr lvl="0"/>
            <a:r>
              <a:rPr lang="en-US"/>
              <a:t>Click to edit Master text styles</a:t>
            </a:r>
          </a:p>
        </p:txBody>
      </p:sp>
      <p:sp>
        <p:nvSpPr>
          <p:cNvPr id="3" name="Footer Placeholder 2"/>
          <p:cNvSpPr>
            <a:spLocks noGrp="1"/>
          </p:cNvSpPr>
          <p:nvPr>
            <p:ph type="ftr" sz="quarter" idx="11"/>
          </p:nvPr>
        </p:nvSpPr>
        <p:spPr/>
        <p:txBody>
          <a:bodyPr/>
          <a:lstStyle/>
          <a:p>
            <a:r>
              <a:rPr lang="en-US"/>
              <a:t>Sample Footer Text</a:t>
            </a:r>
          </a:p>
        </p:txBody>
      </p:sp>
      <p:sp>
        <p:nvSpPr>
          <p:cNvPr id="2" name="Date Placeholder 1"/>
          <p:cNvSpPr>
            <a:spLocks noGrp="1"/>
          </p:cNvSpPr>
          <p:nvPr>
            <p:ph type="dt" sz="half" idx="10"/>
          </p:nvPr>
        </p:nvSpPr>
        <p:spPr/>
        <p:txBody>
          <a:bodyPr/>
          <a:lstStyle/>
          <a:p>
            <a:r>
              <a:rPr lang="en-US"/>
              <a:t>20XX</a:t>
            </a:r>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35069925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20F9CA6-0CB1-4A9E-96E4-67800B107E21}"/>
              </a:ext>
              <a:ext uri="{C183D7F6-B498-43B3-948B-1728B52AA6E4}">
                <adec:decorative xmlns:adec="http://schemas.microsoft.com/office/drawing/2017/decorative" val="1"/>
              </a:ext>
            </a:extLst>
          </p:cNvPr>
          <p:cNvSpPr/>
          <p:nvPr userDrawn="1"/>
        </p:nvSpPr>
        <p:spPr>
          <a:xfrm>
            <a:off x="0" y="0"/>
            <a:ext cx="9144000" cy="6858000"/>
          </a:xfrm>
          <a:prstGeom prst="rect">
            <a:avLst/>
          </a:pr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05826FB8-73AC-4F8B-BD9C-B5E87FC9C6A9}"/>
              </a:ext>
              <a:ext uri="{C183D7F6-B498-43B3-948B-1728B52AA6E4}">
                <adec:decorative xmlns:adec="http://schemas.microsoft.com/office/drawing/2017/decorative" val="1"/>
              </a:ext>
            </a:extLst>
          </p:cNvPr>
          <p:cNvSpPr/>
          <p:nvPr userDrawn="1"/>
        </p:nvSpPr>
        <p:spPr>
          <a:xfrm>
            <a:off x="478965" y="457201"/>
            <a:ext cx="2633425" cy="9143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1">
            <a:extLst>
              <a:ext uri="{FF2B5EF4-FFF2-40B4-BE49-F238E27FC236}">
                <a16:creationId xmlns:a16="http://schemas.microsoft.com/office/drawing/2014/main" id="{D0F196A1-2430-4797-B656-A38302FAFF33}"/>
              </a:ext>
            </a:extLst>
          </p:cNvPr>
          <p:cNvSpPr>
            <a:spLocks noGrp="1"/>
          </p:cNvSpPr>
          <p:nvPr>
            <p:ph type="title"/>
          </p:nvPr>
        </p:nvSpPr>
        <p:spPr>
          <a:xfrm>
            <a:off x="457430" y="702156"/>
            <a:ext cx="2676496" cy="1188720"/>
          </a:xfrm>
        </p:spPr>
        <p:txBody>
          <a:bodyPr/>
          <a:lstStyle/>
          <a:p>
            <a:r>
              <a:rPr lang="en-US"/>
              <a:t>Click to edit Master title style</a:t>
            </a:r>
          </a:p>
        </p:txBody>
      </p:sp>
      <p:sp>
        <p:nvSpPr>
          <p:cNvPr id="6" name="Content Placeholder 2">
            <a:extLst>
              <a:ext uri="{FF2B5EF4-FFF2-40B4-BE49-F238E27FC236}">
                <a16:creationId xmlns:a16="http://schemas.microsoft.com/office/drawing/2014/main" id="{F7AE5FA5-AF50-4B00-8E20-1B20A667A3BF}"/>
              </a:ext>
            </a:extLst>
          </p:cNvPr>
          <p:cNvSpPr>
            <a:spLocks noGrp="1"/>
          </p:cNvSpPr>
          <p:nvPr>
            <p:ph idx="1"/>
          </p:nvPr>
        </p:nvSpPr>
        <p:spPr>
          <a:xfrm>
            <a:off x="457430" y="2340864"/>
            <a:ext cx="2676496" cy="3634486"/>
          </a:xfrm>
        </p:spPr>
        <p:txBody>
          <a:bodyPr>
            <a:normAutofit/>
          </a:bodyPr>
          <a:lstStyle>
            <a:lvl1pPr marL="0" indent="0">
              <a:buNone/>
              <a:defRPr/>
            </a:lvl1pPr>
          </a:lstStyle>
          <a:p>
            <a:pPr lvl="0"/>
            <a:r>
              <a:rPr lang="en-US"/>
              <a:t>Click to edit Master text styles</a:t>
            </a:r>
          </a:p>
        </p:txBody>
      </p:sp>
      <p:sp>
        <p:nvSpPr>
          <p:cNvPr id="3" name="Footer Placeholder 2"/>
          <p:cNvSpPr>
            <a:spLocks noGrp="1"/>
          </p:cNvSpPr>
          <p:nvPr>
            <p:ph type="ftr" sz="quarter" idx="11"/>
          </p:nvPr>
        </p:nvSpPr>
        <p:spPr/>
        <p:txBody>
          <a:bodyPr/>
          <a:lstStyle/>
          <a:p>
            <a:r>
              <a:rPr lang="en-US"/>
              <a:t>Sample Footer Text</a:t>
            </a:r>
          </a:p>
        </p:txBody>
      </p:sp>
      <p:sp>
        <p:nvSpPr>
          <p:cNvPr id="13" name="Picture Placeholder 12">
            <a:extLst>
              <a:ext uri="{FF2B5EF4-FFF2-40B4-BE49-F238E27FC236}">
                <a16:creationId xmlns:a16="http://schemas.microsoft.com/office/drawing/2014/main" id="{83237575-909D-45C0-B594-0B7A40F04B52}"/>
              </a:ext>
            </a:extLst>
          </p:cNvPr>
          <p:cNvSpPr>
            <a:spLocks noGrp="1"/>
          </p:cNvSpPr>
          <p:nvPr>
            <p:ph type="pic" sz="quarter" idx="13"/>
          </p:nvPr>
        </p:nvSpPr>
        <p:spPr>
          <a:xfrm>
            <a:off x="3493008" y="0"/>
            <a:ext cx="5650992" cy="6858000"/>
          </a:xfrm>
          <a:solidFill>
            <a:schemeClr val="accent2"/>
          </a:solidFill>
        </p:spPr>
        <p:txBody>
          <a:bodyPr/>
          <a:lstStyle/>
          <a:p>
            <a:r>
              <a:rPr lang="en-US"/>
              <a:t>Click icon to add picture</a:t>
            </a:r>
          </a:p>
        </p:txBody>
      </p:sp>
      <p:sp>
        <p:nvSpPr>
          <p:cNvPr id="2" name="Date Placeholder 1"/>
          <p:cNvSpPr>
            <a:spLocks noGrp="1"/>
          </p:cNvSpPr>
          <p:nvPr>
            <p:ph type="dt" sz="half" idx="10"/>
          </p:nvPr>
        </p:nvSpPr>
        <p:spPr/>
        <p:txBody>
          <a:bodyPr/>
          <a:lstStyle/>
          <a:p>
            <a:r>
              <a:rPr lang="en-US"/>
              <a:t>20XX</a:t>
            </a:r>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19822543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a:extLst>
              <a:ext uri="{C183D7F6-B498-43B3-948B-1728B52AA6E4}">
                <adec:decorative xmlns:adec="http://schemas.microsoft.com/office/drawing/2017/decorative" val="1"/>
              </a:ext>
            </a:extLst>
          </p:cNvPr>
          <p:cNvSpPr>
            <a:spLocks noChangeAspect="1"/>
          </p:cNvSpPr>
          <p:nvPr/>
        </p:nvSpPr>
        <p:spPr>
          <a:xfrm>
            <a:off x="335863" y="5141975"/>
            <a:ext cx="8468145"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435895" y="2393951"/>
            <a:ext cx="8272211" cy="2147467"/>
          </a:xfrm>
        </p:spPr>
        <p:txBody>
          <a:bodyPr anchor="b">
            <a:normAutofit/>
          </a:bodyPr>
          <a:lstStyle>
            <a:lvl1pPr algn="l">
              <a:defRPr sz="2700" b="0" cap="all">
                <a:solidFill>
                  <a:schemeClr val="tx1">
                    <a:lumMod val="75000"/>
                    <a:lumOff val="25000"/>
                  </a:schemeClr>
                </a:solidFill>
              </a:defRPr>
            </a:lvl1pPr>
          </a:lstStyle>
          <a:p>
            <a:r>
              <a:rPr lang="en-US"/>
              <a:t>Click to edit Master title style</a:t>
            </a:r>
          </a:p>
        </p:txBody>
      </p:sp>
      <p:sp>
        <p:nvSpPr>
          <p:cNvPr id="3" name="Text Placeholder 2"/>
          <p:cNvSpPr>
            <a:spLocks noGrp="1"/>
          </p:cNvSpPr>
          <p:nvPr>
            <p:ph type="body" idx="1"/>
          </p:nvPr>
        </p:nvSpPr>
        <p:spPr>
          <a:xfrm>
            <a:off x="435895" y="4541417"/>
            <a:ext cx="8272211" cy="600556"/>
          </a:xfrm>
        </p:spPr>
        <p:txBody>
          <a:bodyPr anchor="t">
            <a:normAutofit/>
          </a:bodyPr>
          <a:lstStyle>
            <a:lvl1pPr marL="0" indent="0" algn="l">
              <a:buNone/>
              <a:defRPr sz="1350" cap="all">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9084393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35895" y="729658"/>
            <a:ext cx="8272212" cy="988332"/>
          </a:xfrm>
        </p:spPr>
        <p:txBody>
          <a:bodyPr/>
          <a:lstStyle/>
          <a:p>
            <a:r>
              <a:rPr lang="en-US"/>
              <a:t>Click to edit Master title style</a:t>
            </a:r>
          </a:p>
        </p:txBody>
      </p:sp>
      <p:sp>
        <p:nvSpPr>
          <p:cNvPr id="3" name="Content Placeholder 2"/>
          <p:cNvSpPr>
            <a:spLocks noGrp="1"/>
          </p:cNvSpPr>
          <p:nvPr>
            <p:ph sz="half" idx="1"/>
          </p:nvPr>
        </p:nvSpPr>
        <p:spPr>
          <a:xfrm>
            <a:off x="435895" y="2228004"/>
            <a:ext cx="3896075"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12030" y="2228004"/>
            <a:ext cx="389607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Sample Footer Text</a:t>
            </a:r>
          </a:p>
        </p:txBody>
      </p:sp>
      <p:sp>
        <p:nvSpPr>
          <p:cNvPr id="5" name="Date Placeholder 4"/>
          <p:cNvSpPr>
            <a:spLocks noGrp="1"/>
          </p:cNvSpPr>
          <p:nvPr>
            <p:ph type="dt" sz="half" idx="10"/>
          </p:nvPr>
        </p:nvSpPr>
        <p:spPr/>
        <p:txBody>
          <a:bodyPr/>
          <a:lstStyle/>
          <a:p>
            <a:r>
              <a:rPr lang="en-US"/>
              <a:t>20XX</a:t>
            </a:r>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9679185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Sample Footer Text</a:t>
            </a:r>
          </a:p>
        </p:txBody>
      </p:sp>
      <p:sp>
        <p:nvSpPr>
          <p:cNvPr id="2" name="Date Placeholder 1"/>
          <p:cNvSpPr>
            <a:spLocks noGrp="1"/>
          </p:cNvSpPr>
          <p:nvPr>
            <p:ph type="dt" sz="half" idx="10"/>
          </p:nvPr>
        </p:nvSpPr>
        <p:spPr/>
        <p:txBody>
          <a:bodyPr/>
          <a:lstStyle/>
          <a:p>
            <a:r>
              <a:rPr lang="en-US"/>
              <a:t>20XX</a:t>
            </a:r>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23078986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a:extLst>
              <a:ext uri="{C183D7F6-B498-43B3-948B-1728B52AA6E4}">
                <adec:decorative xmlns:adec="http://schemas.microsoft.com/office/drawing/2017/decorative" val="1"/>
              </a:ext>
            </a:extLst>
          </p:cNvPr>
          <p:cNvSpPr>
            <a:spLocks noChangeAspect="1"/>
          </p:cNvSpPr>
          <p:nvPr/>
        </p:nvSpPr>
        <p:spPr>
          <a:xfrm>
            <a:off x="335863" y="601201"/>
            <a:ext cx="2762042"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75893" y="933451"/>
            <a:ext cx="2273889" cy="1722419"/>
          </a:xfrm>
        </p:spPr>
        <p:txBody>
          <a:bodyPr anchor="b">
            <a:normAutofit/>
          </a:bodyPr>
          <a:lstStyle>
            <a:lvl1pPr algn="l">
              <a:defRPr sz="1800" b="0">
                <a:solidFill>
                  <a:srgbClr val="FFFFFF"/>
                </a:solidFill>
              </a:defRPr>
            </a:lvl1pPr>
          </a:lstStyle>
          <a:p>
            <a:r>
              <a:rPr lang="en-US"/>
              <a:t>Click to edit Master title style</a:t>
            </a:r>
          </a:p>
        </p:txBody>
      </p:sp>
      <p:sp>
        <p:nvSpPr>
          <p:cNvPr id="3" name="Content Placeholder 2"/>
          <p:cNvSpPr>
            <a:spLocks noGrp="1"/>
          </p:cNvSpPr>
          <p:nvPr>
            <p:ph idx="1"/>
          </p:nvPr>
        </p:nvSpPr>
        <p:spPr>
          <a:xfrm>
            <a:off x="3675697" y="1179829"/>
            <a:ext cx="4988243" cy="4658216"/>
          </a:xfrm>
        </p:spPr>
        <p:txBody>
          <a:bodyPr anchor="ctr">
            <a:normAutofit/>
          </a:bodyPr>
          <a:lstStyle>
            <a:lvl1pPr>
              <a:defRPr sz="1500">
                <a:solidFill>
                  <a:schemeClr val="tx2"/>
                </a:solidFill>
              </a:defRPr>
            </a:lvl1pPr>
            <a:lvl2pPr>
              <a:defRPr sz="1350">
                <a:solidFill>
                  <a:schemeClr val="tx2"/>
                </a:solidFill>
              </a:defRPr>
            </a:lvl2pPr>
            <a:lvl3pPr>
              <a:defRPr sz="1200">
                <a:solidFill>
                  <a:schemeClr val="tx2"/>
                </a:solidFill>
              </a:defRPr>
            </a:lvl3pPr>
            <a:lvl4pPr>
              <a:defRPr sz="1050">
                <a:solidFill>
                  <a:schemeClr val="tx2"/>
                </a:solidFill>
              </a:defRPr>
            </a:lvl4pPr>
            <a:lvl5pPr>
              <a:defRPr sz="1050">
                <a:solidFill>
                  <a:schemeClr val="tx2"/>
                </a:solidFill>
              </a:defRPr>
            </a:lvl5pPr>
            <a:lvl6pPr>
              <a:defRPr sz="1050">
                <a:solidFill>
                  <a:schemeClr val="tx2"/>
                </a:solidFill>
              </a:defRPr>
            </a:lvl6pPr>
            <a:lvl7pPr>
              <a:defRPr sz="1050">
                <a:solidFill>
                  <a:schemeClr val="tx2"/>
                </a:solidFill>
              </a:defRPr>
            </a:lvl7pPr>
            <a:lvl8pPr>
              <a:defRPr sz="1050">
                <a:solidFill>
                  <a:schemeClr val="tx2"/>
                </a:solidFill>
              </a:defRPr>
            </a:lvl8pPr>
            <a:lvl9pPr>
              <a:defRPr sz="105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75893" y="2836654"/>
            <a:ext cx="2273889" cy="3001392"/>
          </a:xfrm>
        </p:spPr>
        <p:txBody>
          <a:bodyPr anchor="t">
            <a:normAutofit/>
          </a:bodyPr>
          <a:lstStyle>
            <a:lvl1pPr marL="0" indent="0" algn="l">
              <a:buNone/>
              <a:defRPr sz="1200">
                <a:solidFill>
                  <a:srgbClr val="FFFFFF"/>
                </a:solidFill>
              </a:defRPr>
            </a:lvl1pPr>
            <a:lvl2pPr marL="342900" indent="0">
              <a:buNone/>
              <a:defRPr sz="825"/>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0" name="Footer Placeholder 9">
            <a:extLst>
              <a:ext uri="{FF2B5EF4-FFF2-40B4-BE49-F238E27FC236}">
                <a16:creationId xmlns:a16="http://schemas.microsoft.com/office/drawing/2014/main" id="{B72412AE-119E-4982-8B24-63365EFCA796}"/>
              </a:ext>
            </a:extLst>
          </p:cNvPr>
          <p:cNvSpPr>
            <a:spLocks noGrp="1"/>
          </p:cNvSpPr>
          <p:nvPr>
            <p:ph type="ftr" sz="quarter" idx="11"/>
          </p:nvPr>
        </p:nvSpPr>
        <p:spPr>
          <a:xfrm>
            <a:off x="435894" y="6452591"/>
            <a:ext cx="5187908" cy="365125"/>
          </a:xfrm>
        </p:spPr>
        <p:txBody>
          <a:bodyPr/>
          <a:lstStyle/>
          <a:p>
            <a:r>
              <a:rPr lang="en-US"/>
              <a:t>Sample Footer Text</a:t>
            </a:r>
          </a:p>
        </p:txBody>
      </p:sp>
      <p:sp>
        <p:nvSpPr>
          <p:cNvPr id="8" name="Date Placeholder 7">
            <a:extLst>
              <a:ext uri="{FF2B5EF4-FFF2-40B4-BE49-F238E27FC236}">
                <a16:creationId xmlns:a16="http://schemas.microsoft.com/office/drawing/2014/main" id="{0B919CC2-2A65-446F-B538-9E6249035445}"/>
              </a:ext>
            </a:extLst>
          </p:cNvPr>
          <p:cNvSpPr>
            <a:spLocks noGrp="1"/>
          </p:cNvSpPr>
          <p:nvPr>
            <p:ph type="dt" sz="half" idx="10"/>
          </p:nvPr>
        </p:nvSpPr>
        <p:spPr>
          <a:xfrm>
            <a:off x="5704464" y="6456917"/>
            <a:ext cx="2133599" cy="365125"/>
          </a:xfrm>
        </p:spPr>
        <p:txBody>
          <a:bodyPr/>
          <a:lstStyle/>
          <a:p>
            <a:r>
              <a:rPr lang="en-US"/>
              <a:t>20XX</a:t>
            </a:r>
          </a:p>
        </p:txBody>
      </p:sp>
      <p:sp>
        <p:nvSpPr>
          <p:cNvPr id="11" name="Slide Number Placehold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7918725" y="6456917"/>
            <a:ext cx="789383" cy="365125"/>
          </a:xfrm>
        </p:spPr>
        <p:txBody>
          <a:bodyPr/>
          <a:lstStyle/>
          <a:p>
            <a:fld id="{3A98EE3D-8CD1-4C3F-BD1C-C98C9596463C}" type="slidenum">
              <a:rPr lang="en-US" smtClean="0"/>
              <a:pPr/>
              <a:t>‹#›</a:t>
            </a:fld>
            <a:endParaRPr lang="en-US"/>
          </a:p>
        </p:txBody>
      </p:sp>
    </p:spTree>
    <p:extLst>
      <p:ext uri="{BB962C8B-B14F-4D97-AF65-F5344CB8AC3E}">
        <p14:creationId xmlns:p14="http://schemas.microsoft.com/office/powerpoint/2010/main" val="2159284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5895" y="4693389"/>
            <a:ext cx="8272212" cy="566738"/>
          </a:xfrm>
        </p:spPr>
        <p:txBody>
          <a:bodyPr anchor="b">
            <a:normAutofit/>
          </a:bodyPr>
          <a:lstStyle>
            <a:lvl1pPr algn="l">
              <a:defRPr sz="1800" b="0">
                <a:solidFill>
                  <a:schemeClr val="tx1">
                    <a:lumMod val="75000"/>
                    <a:lumOff val="25000"/>
                  </a:schemeClr>
                </a:solidFill>
              </a:defRPr>
            </a:lvl1pPr>
          </a:lstStyle>
          <a:p>
            <a:r>
              <a:rPr lang="en-US"/>
              <a:t>Click to edit Master title style</a:t>
            </a:r>
          </a:p>
        </p:txBody>
      </p:sp>
      <p:sp>
        <p:nvSpPr>
          <p:cNvPr id="3" name="Picture Placeholder 2"/>
          <p:cNvSpPr>
            <a:spLocks noGrp="1" noChangeAspect="1"/>
          </p:cNvSpPr>
          <p:nvPr>
            <p:ph type="pic" idx="1"/>
          </p:nvPr>
        </p:nvSpPr>
        <p:spPr>
          <a:xfrm>
            <a:off x="335863" y="641351"/>
            <a:ext cx="8468144" cy="365124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p>
        </p:txBody>
      </p:sp>
      <p:sp>
        <p:nvSpPr>
          <p:cNvPr id="4" name="Text Placeholder 3"/>
          <p:cNvSpPr>
            <a:spLocks noGrp="1"/>
          </p:cNvSpPr>
          <p:nvPr>
            <p:ph type="body" sz="half" idx="2"/>
          </p:nvPr>
        </p:nvSpPr>
        <p:spPr>
          <a:xfrm>
            <a:off x="435894" y="5260127"/>
            <a:ext cx="8272213" cy="998148"/>
          </a:xfrm>
        </p:spPr>
        <p:txBody>
          <a:bodyPr anchor="t">
            <a:normAutofit/>
          </a:bodyPr>
          <a:lstStyle>
            <a:lvl1pPr marL="0" indent="0">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6" name="Footer Placeholder 5"/>
          <p:cNvSpPr>
            <a:spLocks noGrp="1"/>
          </p:cNvSpPr>
          <p:nvPr>
            <p:ph type="ftr" sz="quarter" idx="11"/>
          </p:nvPr>
        </p:nvSpPr>
        <p:spPr/>
        <p:txBody>
          <a:bodyPr/>
          <a:lstStyle/>
          <a:p>
            <a:pPr algn="l"/>
            <a:r>
              <a:rPr lang="en-US"/>
              <a:t>Sample Footer Text</a:t>
            </a:r>
          </a:p>
        </p:txBody>
      </p:sp>
      <p:sp>
        <p:nvSpPr>
          <p:cNvPr id="5" name="Date Placeholder 4"/>
          <p:cNvSpPr>
            <a:spLocks noGrp="1"/>
          </p:cNvSpPr>
          <p:nvPr>
            <p:ph type="dt" sz="half" idx="10"/>
          </p:nvPr>
        </p:nvSpPr>
        <p:spPr/>
        <p:txBody>
          <a:bodyPr/>
          <a:lstStyle/>
          <a:p>
            <a:r>
              <a:rPr lang="en-US"/>
              <a:t>20XX</a:t>
            </a:r>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2716506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926BD44-2224-46FF-A4E7-9C9FFE19726B}"/>
              </a:ext>
            </a:extLst>
          </p:cNvPr>
          <p:cNvSpPr>
            <a:spLocks noGrp="1"/>
          </p:cNvSpPr>
          <p:nvPr>
            <p:ph type="title"/>
          </p:nvPr>
        </p:nvSpPr>
        <p:spPr>
          <a:xfrm>
            <a:off x="435894" y="702156"/>
            <a:ext cx="2568104" cy="1500131"/>
          </a:xfrm>
        </p:spPr>
        <p:txBody>
          <a:bodyPr/>
          <a:lstStyle>
            <a:lvl1pPr>
              <a:defRPr/>
            </a:lvl1pPr>
          </a:lstStyle>
          <a:p>
            <a:r>
              <a:rPr lang="en-US"/>
              <a:t>Click to edit Master title style</a:t>
            </a:r>
          </a:p>
        </p:txBody>
      </p:sp>
      <p:sp>
        <p:nvSpPr>
          <p:cNvPr id="6" name="Content Placeholder 5">
            <a:extLst>
              <a:ext uri="{FF2B5EF4-FFF2-40B4-BE49-F238E27FC236}">
                <a16:creationId xmlns:a16="http://schemas.microsoft.com/office/drawing/2014/main" id="{728249B4-F572-49E8-9B53-CB4E629EB93F}"/>
              </a:ext>
            </a:extLst>
          </p:cNvPr>
          <p:cNvSpPr>
            <a:spLocks noGrp="1"/>
          </p:cNvSpPr>
          <p:nvPr>
            <p:ph idx="1"/>
          </p:nvPr>
        </p:nvSpPr>
        <p:spPr>
          <a:xfrm>
            <a:off x="435895" y="2414788"/>
            <a:ext cx="2568104" cy="3975776"/>
          </a:xfrm>
        </p:spPr>
        <p:txBody>
          <a:bodyPr/>
          <a:lstStyle>
            <a:lvl1pPr marL="0" indent="0">
              <a:buNone/>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06C12940-675F-4BDC-8733-71FEBC2FDCCF}"/>
              </a:ext>
            </a:extLst>
          </p:cNvPr>
          <p:cNvSpPr>
            <a:spLocks noGrp="1"/>
          </p:cNvSpPr>
          <p:nvPr>
            <p:ph type="pic" sz="quarter" idx="13"/>
          </p:nvPr>
        </p:nvSpPr>
        <p:spPr>
          <a:xfrm>
            <a:off x="3182111" y="640080"/>
            <a:ext cx="2777490" cy="5751576"/>
          </a:xfrm>
          <a:solidFill>
            <a:schemeClr val="accent2"/>
          </a:solidFill>
        </p:spPr>
        <p:txBody>
          <a:bodyPr/>
          <a:lstStyle/>
          <a:p>
            <a:r>
              <a:rPr lang="en-US"/>
              <a:t>Click icon to add picture</a:t>
            </a:r>
          </a:p>
        </p:txBody>
      </p:sp>
      <p:sp>
        <p:nvSpPr>
          <p:cNvPr id="11" name="Picture Placeholder 9">
            <a:extLst>
              <a:ext uri="{FF2B5EF4-FFF2-40B4-BE49-F238E27FC236}">
                <a16:creationId xmlns:a16="http://schemas.microsoft.com/office/drawing/2014/main" id="{63AD391F-F462-4773-B9C7-B512F55F6812}"/>
              </a:ext>
            </a:extLst>
          </p:cNvPr>
          <p:cNvSpPr>
            <a:spLocks noGrp="1"/>
          </p:cNvSpPr>
          <p:nvPr>
            <p:ph type="pic" sz="quarter" idx="14"/>
          </p:nvPr>
        </p:nvSpPr>
        <p:spPr>
          <a:xfrm>
            <a:off x="6035040" y="640080"/>
            <a:ext cx="2777490" cy="5751576"/>
          </a:xfrm>
          <a:solidFill>
            <a:schemeClr val="accent2"/>
          </a:solidFill>
        </p:spPr>
        <p:txBody>
          <a:bodyPr/>
          <a:lstStyle/>
          <a:p>
            <a:r>
              <a:rPr lang="en-US"/>
              <a:t>Click icon to add picture</a:t>
            </a:r>
          </a:p>
        </p:txBody>
      </p:sp>
      <p:sp>
        <p:nvSpPr>
          <p:cNvPr id="3" name="Footer Placeholder 2"/>
          <p:cNvSpPr>
            <a:spLocks noGrp="1"/>
          </p:cNvSpPr>
          <p:nvPr>
            <p:ph type="ftr" sz="quarter" idx="11"/>
          </p:nvPr>
        </p:nvSpPr>
        <p:spPr/>
        <p:txBody>
          <a:bodyPr/>
          <a:lstStyle/>
          <a:p>
            <a:r>
              <a:rPr lang="en-US"/>
              <a:t>Sample Footer Text</a:t>
            </a:r>
          </a:p>
        </p:txBody>
      </p:sp>
      <p:sp>
        <p:nvSpPr>
          <p:cNvPr id="2" name="Date Placeholder 1"/>
          <p:cNvSpPr>
            <a:spLocks noGrp="1"/>
          </p:cNvSpPr>
          <p:nvPr>
            <p:ph type="dt" sz="half" idx="10"/>
          </p:nvPr>
        </p:nvSpPr>
        <p:spPr/>
        <p:txBody>
          <a:bodyPr/>
          <a:lstStyle/>
          <a:p>
            <a:r>
              <a:rPr lang="en-US"/>
              <a:t>20XX</a:t>
            </a:r>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2888979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9CC542F-D03C-4537-9B6E-7F653B651524}"/>
              </a:ext>
            </a:extLst>
          </p:cNvPr>
          <p:cNvSpPr>
            <a:spLocks noGrp="1"/>
          </p:cNvSpPr>
          <p:nvPr>
            <p:ph type="title"/>
          </p:nvPr>
        </p:nvSpPr>
        <p:spPr>
          <a:xfrm>
            <a:off x="435894" y="730731"/>
            <a:ext cx="2606936" cy="1478341"/>
          </a:xfrm>
        </p:spPr>
        <p:txBody>
          <a:bodyPr>
            <a:normAutofit/>
          </a:bodyPr>
          <a:lstStyle/>
          <a:p>
            <a:r>
              <a:rPr lang="en-US">
                <a:solidFill>
                  <a:schemeClr val="tx2"/>
                </a:solidFill>
              </a:rPr>
              <a:t>Click to edit Master title style</a:t>
            </a:r>
          </a:p>
        </p:txBody>
      </p:sp>
      <p:sp>
        <p:nvSpPr>
          <p:cNvPr id="6" name="Content Placeholder 2" descr="Tag=AccentColor&#10;Flavor=Light&#10;Target=Bullets">
            <a:extLst>
              <a:ext uri="{FF2B5EF4-FFF2-40B4-BE49-F238E27FC236}">
                <a16:creationId xmlns:a16="http://schemas.microsoft.com/office/drawing/2014/main" id="{C768CCB8-0718-4D4E-8EE1-1D287550057B}"/>
              </a:ext>
            </a:extLst>
          </p:cNvPr>
          <p:cNvSpPr>
            <a:spLocks noGrp="1"/>
          </p:cNvSpPr>
          <p:nvPr>
            <p:ph idx="1"/>
          </p:nvPr>
        </p:nvSpPr>
        <p:spPr>
          <a:xfrm>
            <a:off x="435894" y="2180497"/>
            <a:ext cx="2606936" cy="3678303"/>
          </a:xfrm>
        </p:spPr>
        <p:txBody>
          <a:bodyPr>
            <a:normAutofit/>
          </a:bodyPr>
          <a:lstStyle>
            <a:lvl1pPr marL="0" indent="0">
              <a:buNone/>
              <a:defRPr/>
            </a:lvl1pPr>
          </a:lstStyle>
          <a:p>
            <a:pPr lvl="0"/>
            <a:r>
              <a:rPr lang="en-US"/>
              <a:t>Click to edit Master text styles</a:t>
            </a:r>
          </a:p>
        </p:txBody>
      </p:sp>
      <p:sp>
        <p:nvSpPr>
          <p:cNvPr id="11" name="Picture Placeholder 10">
            <a:extLst>
              <a:ext uri="{FF2B5EF4-FFF2-40B4-BE49-F238E27FC236}">
                <a16:creationId xmlns:a16="http://schemas.microsoft.com/office/drawing/2014/main" id="{5C3A8825-378F-41FE-A716-644287762A49}"/>
              </a:ext>
            </a:extLst>
          </p:cNvPr>
          <p:cNvSpPr>
            <a:spLocks noGrp="1"/>
          </p:cNvSpPr>
          <p:nvPr>
            <p:ph type="pic" sz="quarter" idx="13"/>
          </p:nvPr>
        </p:nvSpPr>
        <p:spPr>
          <a:xfrm>
            <a:off x="3181350" y="630936"/>
            <a:ext cx="5628085" cy="3520440"/>
          </a:xfrm>
          <a:solidFill>
            <a:schemeClr val="accent2"/>
          </a:solidFill>
        </p:spPr>
        <p:txBody>
          <a:bodyPr/>
          <a:lstStyle/>
          <a:p>
            <a:r>
              <a:rPr lang="en-US"/>
              <a:t>Click icon to add picture</a:t>
            </a:r>
          </a:p>
        </p:txBody>
      </p:sp>
      <p:sp>
        <p:nvSpPr>
          <p:cNvPr id="12" name="Picture Placeholder 10">
            <a:extLst>
              <a:ext uri="{FF2B5EF4-FFF2-40B4-BE49-F238E27FC236}">
                <a16:creationId xmlns:a16="http://schemas.microsoft.com/office/drawing/2014/main" id="{2E6B2055-B099-48CF-84C8-2AF6D5618697}"/>
              </a:ext>
            </a:extLst>
          </p:cNvPr>
          <p:cNvSpPr>
            <a:spLocks noGrp="1"/>
          </p:cNvSpPr>
          <p:nvPr>
            <p:ph type="pic" sz="quarter" idx="14"/>
          </p:nvPr>
        </p:nvSpPr>
        <p:spPr>
          <a:xfrm>
            <a:off x="3182112" y="4234252"/>
            <a:ext cx="2777490" cy="2139696"/>
          </a:xfrm>
          <a:solidFill>
            <a:schemeClr val="accent2"/>
          </a:solidFill>
        </p:spPr>
        <p:txBody>
          <a:bodyPr/>
          <a:lstStyle/>
          <a:p>
            <a:r>
              <a:rPr lang="en-US"/>
              <a:t>Click icon to add picture</a:t>
            </a:r>
          </a:p>
        </p:txBody>
      </p:sp>
      <p:sp>
        <p:nvSpPr>
          <p:cNvPr id="13" name="Picture Placeholder 10">
            <a:extLst>
              <a:ext uri="{FF2B5EF4-FFF2-40B4-BE49-F238E27FC236}">
                <a16:creationId xmlns:a16="http://schemas.microsoft.com/office/drawing/2014/main" id="{EED74C29-FF8A-4470-8221-FD11E7FB7D76}"/>
              </a:ext>
            </a:extLst>
          </p:cNvPr>
          <p:cNvSpPr>
            <a:spLocks noGrp="1"/>
          </p:cNvSpPr>
          <p:nvPr>
            <p:ph type="pic" sz="quarter" idx="15"/>
          </p:nvPr>
        </p:nvSpPr>
        <p:spPr>
          <a:xfrm>
            <a:off x="6035040" y="4233672"/>
            <a:ext cx="2777490" cy="2139696"/>
          </a:xfrm>
          <a:solidFill>
            <a:schemeClr val="accent2"/>
          </a:solidFill>
        </p:spPr>
        <p:txBody>
          <a:bodyPr/>
          <a:lstStyle/>
          <a:p>
            <a:r>
              <a:rPr lang="en-US"/>
              <a:t>Click icon to add picture</a:t>
            </a:r>
          </a:p>
        </p:txBody>
      </p:sp>
      <p:sp>
        <p:nvSpPr>
          <p:cNvPr id="3" name="Footer Placeholder 2"/>
          <p:cNvSpPr>
            <a:spLocks noGrp="1"/>
          </p:cNvSpPr>
          <p:nvPr>
            <p:ph type="ftr" sz="quarter" idx="11"/>
          </p:nvPr>
        </p:nvSpPr>
        <p:spPr/>
        <p:txBody>
          <a:bodyPr/>
          <a:lstStyle/>
          <a:p>
            <a:r>
              <a:rPr lang="en-US"/>
              <a:t>Sample Footer Text</a:t>
            </a:r>
          </a:p>
        </p:txBody>
      </p:sp>
      <p:sp>
        <p:nvSpPr>
          <p:cNvPr id="2" name="Date Placeholder 1"/>
          <p:cNvSpPr>
            <a:spLocks noGrp="1"/>
          </p:cNvSpPr>
          <p:nvPr>
            <p:ph type="dt" sz="half" idx="10"/>
          </p:nvPr>
        </p:nvSpPr>
        <p:spPr/>
        <p:txBody>
          <a:bodyPr/>
          <a:lstStyle/>
          <a:p>
            <a:r>
              <a:rPr lang="en-US"/>
              <a:t>20XX</a:t>
            </a:r>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1874943644"/>
      </p:ext>
    </p:extLst>
  </p:cSld>
  <p:clrMapOvr>
    <a:masterClrMapping/>
  </p:clrMapOvr>
  <p:extLst>
    <p:ext uri="{DCECCB84-F9BA-43D5-87BE-67443E8EF086}">
      <p15:sldGuideLst xmlns:p15="http://schemas.microsoft.com/office/powerpoint/2012/main">
        <p15:guide id="1" orient="horz"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E787D40-90B5-470E-95A2-784F1CB479C9}"/>
              </a:ext>
            </a:extLst>
          </p:cNvPr>
          <p:cNvSpPr>
            <a:spLocks noGrp="1"/>
          </p:cNvSpPr>
          <p:nvPr>
            <p:ph type="ctrTitle"/>
          </p:nvPr>
        </p:nvSpPr>
        <p:spPr>
          <a:xfrm>
            <a:off x="435894" y="4322103"/>
            <a:ext cx="8245162" cy="1153609"/>
          </a:xfrm>
        </p:spPr>
        <p:txBody>
          <a:bodyPr/>
          <a:lstStyle/>
          <a:p>
            <a:r>
              <a:rPr lang="en-US"/>
              <a:t>Click to edit Master title style</a:t>
            </a:r>
          </a:p>
        </p:txBody>
      </p:sp>
      <p:sp>
        <p:nvSpPr>
          <p:cNvPr id="6" name="Subtitle 2">
            <a:extLst>
              <a:ext uri="{FF2B5EF4-FFF2-40B4-BE49-F238E27FC236}">
                <a16:creationId xmlns:a16="http://schemas.microsoft.com/office/drawing/2014/main" id="{DDD90A03-8871-46F6-B527-27A279CAF3FE}"/>
              </a:ext>
            </a:extLst>
          </p:cNvPr>
          <p:cNvSpPr>
            <a:spLocks noGrp="1"/>
          </p:cNvSpPr>
          <p:nvPr>
            <p:ph type="subTitle" idx="1"/>
          </p:nvPr>
        </p:nvSpPr>
        <p:spPr>
          <a:xfrm>
            <a:off x="435895" y="5475713"/>
            <a:ext cx="8245160" cy="590321"/>
          </a:xfrm>
        </p:spPr>
        <p:txBody>
          <a:bodyPr/>
          <a:lstStyle>
            <a:lvl1pPr marL="0" indent="0">
              <a:buNone/>
              <a:defRPr/>
            </a:lvl1pPr>
          </a:lstStyle>
          <a:p>
            <a:r>
              <a:rPr lang="en-US"/>
              <a:t>Click to edit Master subtitle style</a:t>
            </a:r>
          </a:p>
        </p:txBody>
      </p:sp>
      <p:sp>
        <p:nvSpPr>
          <p:cNvPr id="9" name="Picture Placeholder 8">
            <a:extLst>
              <a:ext uri="{FF2B5EF4-FFF2-40B4-BE49-F238E27FC236}">
                <a16:creationId xmlns:a16="http://schemas.microsoft.com/office/drawing/2014/main" id="{18C0DC8A-3006-4A75-A9BA-FCA96D2C38A9}"/>
              </a:ext>
            </a:extLst>
          </p:cNvPr>
          <p:cNvSpPr>
            <a:spLocks noGrp="1"/>
          </p:cNvSpPr>
          <p:nvPr>
            <p:ph type="pic" sz="quarter" idx="13"/>
          </p:nvPr>
        </p:nvSpPr>
        <p:spPr>
          <a:xfrm>
            <a:off x="337185" y="603504"/>
            <a:ext cx="8469630" cy="3557016"/>
          </a:xfrm>
          <a:solidFill>
            <a:schemeClr val="accent2"/>
          </a:solidFill>
        </p:spPr>
        <p:txBody>
          <a:bodyPr/>
          <a:lstStyle/>
          <a:p>
            <a:r>
              <a:rPr lang="en-US"/>
              <a:t>Click icon to add picture</a:t>
            </a:r>
          </a:p>
        </p:txBody>
      </p:sp>
    </p:spTree>
    <p:extLst>
      <p:ext uri="{BB962C8B-B14F-4D97-AF65-F5344CB8AC3E}">
        <p14:creationId xmlns:p14="http://schemas.microsoft.com/office/powerpoint/2010/main" val="3518504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5894" y="731520"/>
            <a:ext cx="8272212" cy="987552"/>
          </a:xfrm>
        </p:spPr>
        <p:txBody>
          <a:bodyPr/>
          <a:lstStyle/>
          <a:p>
            <a:r>
              <a:rPr lang="en-US"/>
              <a:t>Click to edit Master title style</a:t>
            </a:r>
          </a:p>
        </p:txBody>
      </p:sp>
      <p:sp>
        <p:nvSpPr>
          <p:cNvPr id="3" name="Content Placeholder 2"/>
          <p:cNvSpPr>
            <a:spLocks noGrp="1"/>
          </p:cNvSpPr>
          <p:nvPr>
            <p:ph idx="1"/>
          </p:nvPr>
        </p:nvSpPr>
        <p:spPr>
          <a:xfrm>
            <a:off x="435895" y="2340864"/>
            <a:ext cx="8272211"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r>
              <a:rPr lang="en-US"/>
              <a:t>Sample Footer Text</a:t>
            </a:r>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r>
              <a:rPr lang="en-US"/>
              <a:t>20XX</a:t>
            </a:r>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2466887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5894" y="731520"/>
            <a:ext cx="8272212" cy="987552"/>
          </a:xfrm>
        </p:spPr>
        <p:txBody>
          <a:bodyPr/>
          <a:lstStyle/>
          <a:p>
            <a:r>
              <a:rPr lang="en-US"/>
              <a:t>Click to edit Master title style</a:t>
            </a:r>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r>
              <a:rPr lang="en-US"/>
              <a:t>Sample Footer Text</a:t>
            </a:r>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r>
              <a:rPr lang="en-US"/>
              <a:t>20XX</a:t>
            </a:r>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a:p>
        </p:txBody>
      </p:sp>
      <p:sp>
        <p:nvSpPr>
          <p:cNvPr id="7" name="Picture Placeholder 23">
            <a:extLst>
              <a:ext uri="{FF2B5EF4-FFF2-40B4-BE49-F238E27FC236}">
                <a16:creationId xmlns:a16="http://schemas.microsoft.com/office/drawing/2014/main" id="{3B9690E8-0AA0-453A-A2BA-3C4A02401F33}"/>
              </a:ext>
            </a:extLst>
          </p:cNvPr>
          <p:cNvSpPr>
            <a:spLocks noGrp="1"/>
          </p:cNvSpPr>
          <p:nvPr>
            <p:ph type="pic" sz="quarter" idx="13"/>
          </p:nvPr>
        </p:nvSpPr>
        <p:spPr>
          <a:xfrm>
            <a:off x="441459" y="2800318"/>
            <a:ext cx="1920240" cy="1764792"/>
          </a:xfrm>
        </p:spPr>
        <p:txBody>
          <a:bodyPr/>
          <a:lstStyle>
            <a:lvl1pPr marL="0" indent="0">
              <a:buNone/>
              <a:defRPr/>
            </a:lvl1pPr>
          </a:lstStyle>
          <a:p>
            <a:r>
              <a:rPr lang="en-US"/>
              <a:t>Click icon to add picture</a:t>
            </a:r>
          </a:p>
        </p:txBody>
      </p:sp>
      <p:sp>
        <p:nvSpPr>
          <p:cNvPr id="11" name="Text Placeholder 28">
            <a:extLst>
              <a:ext uri="{FF2B5EF4-FFF2-40B4-BE49-F238E27FC236}">
                <a16:creationId xmlns:a16="http://schemas.microsoft.com/office/drawing/2014/main" id="{97CAE430-B148-4FE1-B142-E196CFFEBAB1}"/>
              </a:ext>
            </a:extLst>
          </p:cNvPr>
          <p:cNvSpPr>
            <a:spLocks noGrp="1"/>
          </p:cNvSpPr>
          <p:nvPr>
            <p:ph type="body" sz="quarter" idx="17" hasCustomPrompt="1"/>
          </p:nvPr>
        </p:nvSpPr>
        <p:spPr>
          <a:xfrm>
            <a:off x="441459" y="4633986"/>
            <a:ext cx="1920240" cy="347662"/>
          </a:xfrm>
        </p:spPr>
        <p:txBody>
          <a:bodyPr lIns="146304" tIns="0" rIns="0" bIns="0">
            <a:noAutofit/>
          </a:bodyPr>
          <a:lstStyle>
            <a:lvl1pPr marL="0" indent="0" algn="l">
              <a:lnSpc>
                <a:spcPct val="100000"/>
              </a:lnSpc>
              <a:spcBef>
                <a:spcPts val="0"/>
              </a:spcBef>
              <a:buNone/>
              <a:defRPr sz="1350" spc="0" baseline="0">
                <a:solidFill>
                  <a:schemeClr val="tx1"/>
                </a:solidFill>
                <a:latin typeface="+mj-lt"/>
              </a:defRPr>
            </a:lvl1pPr>
          </a:lstStyle>
          <a:p>
            <a:pPr lvl="0"/>
            <a:r>
              <a:rPr lang="en-US"/>
              <a:t>Name</a:t>
            </a:r>
          </a:p>
        </p:txBody>
      </p:sp>
      <p:sp>
        <p:nvSpPr>
          <p:cNvPr id="12" name="Text Placeholder 28">
            <a:extLst>
              <a:ext uri="{FF2B5EF4-FFF2-40B4-BE49-F238E27FC236}">
                <a16:creationId xmlns:a16="http://schemas.microsoft.com/office/drawing/2014/main" id="{F34D7C92-7171-4768-A26F-CE08A04FAAA2}"/>
              </a:ext>
            </a:extLst>
          </p:cNvPr>
          <p:cNvSpPr>
            <a:spLocks noGrp="1"/>
          </p:cNvSpPr>
          <p:nvPr>
            <p:ph type="body" sz="quarter" idx="18" hasCustomPrompt="1"/>
          </p:nvPr>
        </p:nvSpPr>
        <p:spPr>
          <a:xfrm>
            <a:off x="441459" y="4951788"/>
            <a:ext cx="1920240" cy="347662"/>
          </a:xfrm>
        </p:spPr>
        <p:txBody>
          <a:bodyPr lIns="146304" tIns="0" rIns="0" bIns="0">
            <a:noAutofit/>
          </a:bodyPr>
          <a:lstStyle>
            <a:lvl1pPr marL="0" indent="0" algn="l">
              <a:lnSpc>
                <a:spcPct val="100000"/>
              </a:lnSpc>
              <a:spcBef>
                <a:spcPts val="0"/>
              </a:spcBef>
              <a:buNone/>
              <a:defRPr sz="1200" b="0" spc="0" baseline="0">
                <a:solidFill>
                  <a:schemeClr val="tx1"/>
                </a:solidFill>
              </a:defRPr>
            </a:lvl1pPr>
          </a:lstStyle>
          <a:p>
            <a:pPr lvl="0"/>
            <a:r>
              <a:rPr lang="en-US"/>
              <a:t>Title</a:t>
            </a:r>
          </a:p>
        </p:txBody>
      </p:sp>
      <p:sp>
        <p:nvSpPr>
          <p:cNvPr id="13" name="Picture Placeholder 23">
            <a:extLst>
              <a:ext uri="{FF2B5EF4-FFF2-40B4-BE49-F238E27FC236}">
                <a16:creationId xmlns:a16="http://schemas.microsoft.com/office/drawing/2014/main" id="{91EBE236-D9BF-46C4-8CE2-60F7CD40E76D}"/>
              </a:ext>
            </a:extLst>
          </p:cNvPr>
          <p:cNvSpPr>
            <a:spLocks noGrp="1"/>
          </p:cNvSpPr>
          <p:nvPr>
            <p:ph type="pic" sz="quarter" idx="14"/>
          </p:nvPr>
        </p:nvSpPr>
        <p:spPr>
          <a:xfrm>
            <a:off x="2560217" y="2800318"/>
            <a:ext cx="1920240" cy="1764792"/>
          </a:xfrm>
        </p:spPr>
        <p:txBody>
          <a:bodyPr/>
          <a:lstStyle>
            <a:lvl1pPr marL="0" indent="0">
              <a:buNone/>
              <a:defRPr/>
            </a:lvl1pPr>
          </a:lstStyle>
          <a:p>
            <a:r>
              <a:rPr lang="en-US"/>
              <a:t>Click icon to add picture</a:t>
            </a:r>
          </a:p>
        </p:txBody>
      </p:sp>
      <p:sp>
        <p:nvSpPr>
          <p:cNvPr id="14" name="Text Placeholder 28">
            <a:extLst>
              <a:ext uri="{FF2B5EF4-FFF2-40B4-BE49-F238E27FC236}">
                <a16:creationId xmlns:a16="http://schemas.microsoft.com/office/drawing/2014/main" id="{3755B2FB-A969-40D9-919A-8DBCA8B76552}"/>
              </a:ext>
            </a:extLst>
          </p:cNvPr>
          <p:cNvSpPr>
            <a:spLocks noGrp="1"/>
          </p:cNvSpPr>
          <p:nvPr>
            <p:ph type="body" sz="quarter" idx="19" hasCustomPrompt="1"/>
          </p:nvPr>
        </p:nvSpPr>
        <p:spPr>
          <a:xfrm>
            <a:off x="2560217" y="4633986"/>
            <a:ext cx="1920240" cy="347662"/>
          </a:xfrm>
        </p:spPr>
        <p:txBody>
          <a:bodyPr lIns="146304" tIns="0" rIns="0" bIns="0">
            <a:noAutofit/>
          </a:bodyPr>
          <a:lstStyle>
            <a:lvl1pPr marL="0" indent="0" algn="l">
              <a:lnSpc>
                <a:spcPct val="100000"/>
              </a:lnSpc>
              <a:spcBef>
                <a:spcPts val="0"/>
              </a:spcBef>
              <a:buNone/>
              <a:defRPr sz="1350" spc="0" baseline="0">
                <a:solidFill>
                  <a:schemeClr val="tx1"/>
                </a:solidFill>
                <a:latin typeface="+mj-lt"/>
              </a:defRPr>
            </a:lvl1pPr>
          </a:lstStyle>
          <a:p>
            <a:pPr lvl="0"/>
            <a:r>
              <a:rPr lang="en-US"/>
              <a:t>Name</a:t>
            </a:r>
          </a:p>
        </p:txBody>
      </p:sp>
      <p:sp>
        <p:nvSpPr>
          <p:cNvPr id="15" name="Text Placeholder 28">
            <a:extLst>
              <a:ext uri="{FF2B5EF4-FFF2-40B4-BE49-F238E27FC236}">
                <a16:creationId xmlns:a16="http://schemas.microsoft.com/office/drawing/2014/main" id="{C047E0AE-451F-4E70-A217-3D51A5FCA8D0}"/>
              </a:ext>
            </a:extLst>
          </p:cNvPr>
          <p:cNvSpPr>
            <a:spLocks noGrp="1"/>
          </p:cNvSpPr>
          <p:nvPr>
            <p:ph type="body" sz="quarter" idx="20" hasCustomPrompt="1"/>
          </p:nvPr>
        </p:nvSpPr>
        <p:spPr>
          <a:xfrm>
            <a:off x="2560217" y="4951788"/>
            <a:ext cx="1920240" cy="347662"/>
          </a:xfrm>
        </p:spPr>
        <p:txBody>
          <a:bodyPr lIns="146304" tIns="0" rIns="0" bIns="0">
            <a:noAutofit/>
          </a:bodyPr>
          <a:lstStyle>
            <a:lvl1pPr marL="0" indent="0" algn="l">
              <a:lnSpc>
                <a:spcPct val="100000"/>
              </a:lnSpc>
              <a:spcBef>
                <a:spcPts val="0"/>
              </a:spcBef>
              <a:buNone/>
              <a:defRPr sz="1200" b="0" spc="0" baseline="0">
                <a:solidFill>
                  <a:schemeClr val="tx1"/>
                </a:solidFill>
              </a:defRPr>
            </a:lvl1pPr>
          </a:lstStyle>
          <a:p>
            <a:pPr lvl="0"/>
            <a:r>
              <a:rPr lang="en-US"/>
              <a:t>Title</a:t>
            </a:r>
          </a:p>
        </p:txBody>
      </p:sp>
      <p:sp>
        <p:nvSpPr>
          <p:cNvPr id="16" name="Picture Placeholder 23">
            <a:extLst>
              <a:ext uri="{FF2B5EF4-FFF2-40B4-BE49-F238E27FC236}">
                <a16:creationId xmlns:a16="http://schemas.microsoft.com/office/drawing/2014/main" id="{92DC936D-218B-4AB2-A141-83C839EE378E}"/>
              </a:ext>
            </a:extLst>
          </p:cNvPr>
          <p:cNvSpPr>
            <a:spLocks noGrp="1"/>
          </p:cNvSpPr>
          <p:nvPr>
            <p:ph type="pic" sz="quarter" idx="15"/>
          </p:nvPr>
        </p:nvSpPr>
        <p:spPr>
          <a:xfrm>
            <a:off x="4668134" y="2800318"/>
            <a:ext cx="1920240" cy="1764792"/>
          </a:xfrm>
        </p:spPr>
        <p:txBody>
          <a:bodyPr/>
          <a:lstStyle>
            <a:lvl1pPr marL="0" indent="0">
              <a:buNone/>
              <a:defRPr/>
            </a:lvl1pPr>
          </a:lstStyle>
          <a:p>
            <a:r>
              <a:rPr lang="en-US"/>
              <a:t>Click icon to add picture</a:t>
            </a:r>
          </a:p>
        </p:txBody>
      </p:sp>
      <p:sp>
        <p:nvSpPr>
          <p:cNvPr id="17" name="Text Placeholder 28">
            <a:extLst>
              <a:ext uri="{FF2B5EF4-FFF2-40B4-BE49-F238E27FC236}">
                <a16:creationId xmlns:a16="http://schemas.microsoft.com/office/drawing/2014/main" id="{5085FD65-394A-47FA-BF7A-013D84C8706A}"/>
              </a:ext>
            </a:extLst>
          </p:cNvPr>
          <p:cNvSpPr>
            <a:spLocks noGrp="1"/>
          </p:cNvSpPr>
          <p:nvPr>
            <p:ph type="body" sz="quarter" idx="21" hasCustomPrompt="1"/>
          </p:nvPr>
        </p:nvSpPr>
        <p:spPr>
          <a:xfrm>
            <a:off x="4668134" y="4633986"/>
            <a:ext cx="1920240" cy="347662"/>
          </a:xfrm>
        </p:spPr>
        <p:txBody>
          <a:bodyPr lIns="146304" tIns="0" rIns="0" bIns="0">
            <a:noAutofit/>
          </a:bodyPr>
          <a:lstStyle>
            <a:lvl1pPr marL="0" indent="0" algn="l">
              <a:lnSpc>
                <a:spcPct val="100000"/>
              </a:lnSpc>
              <a:spcBef>
                <a:spcPts val="0"/>
              </a:spcBef>
              <a:buNone/>
              <a:defRPr sz="1350" spc="0" baseline="0">
                <a:solidFill>
                  <a:schemeClr val="tx1"/>
                </a:solidFill>
                <a:latin typeface="+mj-lt"/>
              </a:defRPr>
            </a:lvl1pPr>
          </a:lstStyle>
          <a:p>
            <a:pPr lvl="0"/>
            <a:r>
              <a:rPr lang="en-US"/>
              <a:t>Name</a:t>
            </a:r>
          </a:p>
        </p:txBody>
      </p:sp>
      <p:sp>
        <p:nvSpPr>
          <p:cNvPr id="18" name="Text Placeholder 28">
            <a:extLst>
              <a:ext uri="{FF2B5EF4-FFF2-40B4-BE49-F238E27FC236}">
                <a16:creationId xmlns:a16="http://schemas.microsoft.com/office/drawing/2014/main" id="{23417874-DD14-461C-B278-0DE8032D272B}"/>
              </a:ext>
            </a:extLst>
          </p:cNvPr>
          <p:cNvSpPr>
            <a:spLocks noGrp="1"/>
          </p:cNvSpPr>
          <p:nvPr>
            <p:ph type="body" sz="quarter" idx="22" hasCustomPrompt="1"/>
          </p:nvPr>
        </p:nvSpPr>
        <p:spPr>
          <a:xfrm>
            <a:off x="4668134" y="4951788"/>
            <a:ext cx="1920240" cy="347662"/>
          </a:xfrm>
        </p:spPr>
        <p:txBody>
          <a:bodyPr lIns="146304" tIns="0" rIns="0" bIns="0">
            <a:noAutofit/>
          </a:bodyPr>
          <a:lstStyle>
            <a:lvl1pPr marL="0" indent="0" algn="l">
              <a:lnSpc>
                <a:spcPct val="100000"/>
              </a:lnSpc>
              <a:spcBef>
                <a:spcPts val="0"/>
              </a:spcBef>
              <a:buNone/>
              <a:defRPr sz="1200" b="0" spc="0" baseline="0">
                <a:solidFill>
                  <a:schemeClr val="tx1"/>
                </a:solidFill>
              </a:defRPr>
            </a:lvl1pPr>
          </a:lstStyle>
          <a:p>
            <a:pPr lvl="0"/>
            <a:r>
              <a:rPr lang="en-US"/>
              <a:t>Title</a:t>
            </a:r>
          </a:p>
        </p:txBody>
      </p:sp>
      <p:sp>
        <p:nvSpPr>
          <p:cNvPr id="19" name="Picture Placeholder 23">
            <a:extLst>
              <a:ext uri="{FF2B5EF4-FFF2-40B4-BE49-F238E27FC236}">
                <a16:creationId xmlns:a16="http://schemas.microsoft.com/office/drawing/2014/main" id="{A8685BFC-DF7F-4414-8D3E-652C9EF13554}"/>
              </a:ext>
            </a:extLst>
          </p:cNvPr>
          <p:cNvSpPr>
            <a:spLocks noGrp="1"/>
          </p:cNvSpPr>
          <p:nvPr>
            <p:ph type="pic" sz="quarter" idx="16"/>
          </p:nvPr>
        </p:nvSpPr>
        <p:spPr>
          <a:xfrm>
            <a:off x="6771263" y="2801105"/>
            <a:ext cx="1920240" cy="1764792"/>
          </a:xfrm>
        </p:spPr>
        <p:txBody>
          <a:bodyPr/>
          <a:lstStyle>
            <a:lvl1pPr marL="0" indent="0">
              <a:buNone/>
              <a:defRPr/>
            </a:lvl1pPr>
          </a:lstStyle>
          <a:p>
            <a:r>
              <a:rPr lang="en-US"/>
              <a:t>Click icon to add picture</a:t>
            </a:r>
          </a:p>
        </p:txBody>
      </p:sp>
      <p:sp>
        <p:nvSpPr>
          <p:cNvPr id="20" name="Text Placeholder 28">
            <a:extLst>
              <a:ext uri="{FF2B5EF4-FFF2-40B4-BE49-F238E27FC236}">
                <a16:creationId xmlns:a16="http://schemas.microsoft.com/office/drawing/2014/main" id="{801A82CD-E0FD-4C28-B287-439356FAE8D1}"/>
              </a:ext>
            </a:extLst>
          </p:cNvPr>
          <p:cNvSpPr>
            <a:spLocks noGrp="1"/>
          </p:cNvSpPr>
          <p:nvPr>
            <p:ph type="body" sz="quarter" idx="23" hasCustomPrompt="1"/>
          </p:nvPr>
        </p:nvSpPr>
        <p:spPr>
          <a:xfrm>
            <a:off x="6771263" y="4633986"/>
            <a:ext cx="1920240" cy="347662"/>
          </a:xfrm>
        </p:spPr>
        <p:txBody>
          <a:bodyPr lIns="146304" tIns="0" rIns="0" bIns="0">
            <a:noAutofit/>
          </a:bodyPr>
          <a:lstStyle>
            <a:lvl1pPr marL="0" indent="0" algn="l">
              <a:lnSpc>
                <a:spcPct val="100000"/>
              </a:lnSpc>
              <a:spcBef>
                <a:spcPts val="0"/>
              </a:spcBef>
              <a:buNone/>
              <a:defRPr sz="1350" spc="0" baseline="0">
                <a:solidFill>
                  <a:schemeClr val="tx1"/>
                </a:solidFill>
                <a:latin typeface="+mj-lt"/>
              </a:defRPr>
            </a:lvl1pPr>
          </a:lstStyle>
          <a:p>
            <a:pPr lvl="0"/>
            <a:r>
              <a:rPr lang="en-US"/>
              <a:t>Name</a:t>
            </a:r>
          </a:p>
        </p:txBody>
      </p:sp>
      <p:sp>
        <p:nvSpPr>
          <p:cNvPr id="21" name="Text Placeholder 28">
            <a:extLst>
              <a:ext uri="{FF2B5EF4-FFF2-40B4-BE49-F238E27FC236}">
                <a16:creationId xmlns:a16="http://schemas.microsoft.com/office/drawing/2014/main" id="{C1ACEAC1-C62C-4024-9525-268AB724274D}"/>
              </a:ext>
            </a:extLst>
          </p:cNvPr>
          <p:cNvSpPr>
            <a:spLocks noGrp="1"/>
          </p:cNvSpPr>
          <p:nvPr>
            <p:ph type="body" sz="quarter" idx="24" hasCustomPrompt="1"/>
          </p:nvPr>
        </p:nvSpPr>
        <p:spPr>
          <a:xfrm>
            <a:off x="6771263" y="4951788"/>
            <a:ext cx="1920240" cy="347662"/>
          </a:xfrm>
        </p:spPr>
        <p:txBody>
          <a:bodyPr lIns="146304" tIns="0" rIns="0" bIns="0">
            <a:noAutofit/>
          </a:bodyPr>
          <a:lstStyle>
            <a:lvl1pPr marL="0" indent="0" algn="l">
              <a:lnSpc>
                <a:spcPct val="100000"/>
              </a:lnSpc>
              <a:spcBef>
                <a:spcPts val="0"/>
              </a:spcBef>
              <a:buNone/>
              <a:defRPr sz="1200" b="0" spc="0" baseline="0">
                <a:solidFill>
                  <a:schemeClr val="tx1"/>
                </a:solidFill>
              </a:defRPr>
            </a:lvl1pPr>
          </a:lstStyle>
          <a:p>
            <a:pPr lvl="0"/>
            <a:r>
              <a:rPr lang="en-US"/>
              <a:t>Title</a:t>
            </a:r>
          </a:p>
        </p:txBody>
      </p:sp>
    </p:spTree>
    <p:extLst>
      <p:ext uri="{BB962C8B-B14F-4D97-AF65-F5344CB8AC3E}">
        <p14:creationId xmlns:p14="http://schemas.microsoft.com/office/powerpoint/2010/main" val="1327585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9AD7E45-24A5-4020-858E-57CFA0955730}"/>
              </a:ext>
            </a:extLst>
          </p:cNvPr>
          <p:cNvSpPr>
            <a:spLocks noGrp="1"/>
          </p:cNvSpPr>
          <p:nvPr>
            <p:ph type="ctrTitle"/>
          </p:nvPr>
        </p:nvSpPr>
        <p:spPr>
          <a:xfrm>
            <a:off x="435894" y="1020431"/>
            <a:ext cx="8245162" cy="1475013"/>
          </a:xfrm>
        </p:spPr>
        <p:txBody>
          <a:bodyPr/>
          <a:lstStyle/>
          <a:p>
            <a:r>
              <a:rPr lang="en-US"/>
              <a:t>Click to edit Master title style</a:t>
            </a:r>
          </a:p>
        </p:txBody>
      </p:sp>
      <p:sp>
        <p:nvSpPr>
          <p:cNvPr id="6" name="Subtitle 2">
            <a:extLst>
              <a:ext uri="{FF2B5EF4-FFF2-40B4-BE49-F238E27FC236}">
                <a16:creationId xmlns:a16="http://schemas.microsoft.com/office/drawing/2014/main" id="{9C213B6D-04F4-4E9D-AD86-E50884CB4CB3}"/>
              </a:ext>
            </a:extLst>
          </p:cNvPr>
          <p:cNvSpPr>
            <a:spLocks noGrp="1"/>
          </p:cNvSpPr>
          <p:nvPr>
            <p:ph type="subTitle" idx="1"/>
          </p:nvPr>
        </p:nvSpPr>
        <p:spPr>
          <a:xfrm>
            <a:off x="435895" y="2495446"/>
            <a:ext cx="8245160" cy="468233"/>
          </a:xfrm>
        </p:spPr>
        <p:txBody>
          <a:bodyPr/>
          <a:lstStyle>
            <a:lvl1pPr marL="0" indent="0">
              <a:buNone/>
              <a:defRPr/>
            </a:lvl1pPr>
          </a:lstStyle>
          <a:p>
            <a:r>
              <a:rPr lang="en-US"/>
              <a:t>Click to edit Master subtitle style</a:t>
            </a:r>
          </a:p>
        </p:txBody>
      </p:sp>
      <p:sp>
        <p:nvSpPr>
          <p:cNvPr id="10" name="Picture Placeholder 9">
            <a:extLst>
              <a:ext uri="{FF2B5EF4-FFF2-40B4-BE49-F238E27FC236}">
                <a16:creationId xmlns:a16="http://schemas.microsoft.com/office/drawing/2014/main" id="{52DB8B62-62C2-4723-85AF-F5D87B489A63}"/>
              </a:ext>
            </a:extLst>
          </p:cNvPr>
          <p:cNvSpPr>
            <a:spLocks noGrp="1"/>
          </p:cNvSpPr>
          <p:nvPr>
            <p:ph type="pic" sz="quarter" idx="13"/>
          </p:nvPr>
        </p:nvSpPr>
        <p:spPr>
          <a:xfrm>
            <a:off x="336042" y="3081528"/>
            <a:ext cx="4114800" cy="3310128"/>
          </a:xfrm>
          <a:solidFill>
            <a:schemeClr val="accent2"/>
          </a:solidFill>
        </p:spPr>
        <p:txBody>
          <a:bodyPr/>
          <a:lstStyle/>
          <a:p>
            <a:r>
              <a:rPr lang="en-US"/>
              <a:t>Click icon to add picture</a:t>
            </a:r>
          </a:p>
        </p:txBody>
      </p:sp>
      <p:sp>
        <p:nvSpPr>
          <p:cNvPr id="11" name="Picture Placeholder 9">
            <a:extLst>
              <a:ext uri="{FF2B5EF4-FFF2-40B4-BE49-F238E27FC236}">
                <a16:creationId xmlns:a16="http://schemas.microsoft.com/office/drawing/2014/main" id="{D1329640-D9D1-44D4-8E40-04E753A2B826}"/>
              </a:ext>
            </a:extLst>
          </p:cNvPr>
          <p:cNvSpPr>
            <a:spLocks noGrp="1"/>
          </p:cNvSpPr>
          <p:nvPr>
            <p:ph type="pic" sz="quarter" idx="14"/>
          </p:nvPr>
        </p:nvSpPr>
        <p:spPr>
          <a:xfrm>
            <a:off x="4690872" y="3081528"/>
            <a:ext cx="4114800" cy="3310128"/>
          </a:xfrm>
          <a:solidFill>
            <a:schemeClr val="accent2"/>
          </a:solidFill>
        </p:spPr>
        <p:txBody>
          <a:bodyPr/>
          <a:lstStyle/>
          <a:p>
            <a:r>
              <a:rPr lang="en-US"/>
              <a:t>Click icon to add picture</a:t>
            </a:r>
          </a:p>
        </p:txBody>
      </p:sp>
      <p:sp>
        <p:nvSpPr>
          <p:cNvPr id="3" name="Footer Placeholder 2"/>
          <p:cNvSpPr>
            <a:spLocks noGrp="1"/>
          </p:cNvSpPr>
          <p:nvPr>
            <p:ph type="ftr" sz="quarter" idx="11"/>
          </p:nvPr>
        </p:nvSpPr>
        <p:spPr/>
        <p:txBody>
          <a:bodyPr/>
          <a:lstStyle/>
          <a:p>
            <a:r>
              <a:rPr lang="en-US"/>
              <a:t>Sample Footer Text</a:t>
            </a:r>
          </a:p>
        </p:txBody>
      </p:sp>
      <p:sp>
        <p:nvSpPr>
          <p:cNvPr id="2" name="Date Placeholder 1"/>
          <p:cNvSpPr>
            <a:spLocks noGrp="1"/>
          </p:cNvSpPr>
          <p:nvPr>
            <p:ph type="dt" sz="half" idx="10"/>
          </p:nvPr>
        </p:nvSpPr>
        <p:spPr/>
        <p:txBody>
          <a:bodyPr/>
          <a:lstStyle/>
          <a:p>
            <a:r>
              <a:rPr lang="en-US"/>
              <a:t>20XX</a:t>
            </a:r>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2557857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8" name="Title 1"/>
          <p:cNvSpPr>
            <a:spLocks noGrp="1"/>
          </p:cNvSpPr>
          <p:nvPr>
            <p:ph type="title"/>
          </p:nvPr>
        </p:nvSpPr>
        <p:spPr>
          <a:xfrm>
            <a:off x="431921" y="729658"/>
            <a:ext cx="8272212" cy="988332"/>
          </a:xfrm>
        </p:spPr>
        <p:txBody>
          <a:bodyPr/>
          <a:lstStyle/>
          <a:p>
            <a:r>
              <a:rPr lang="en-US"/>
              <a:t>Click to edit Master title style</a:t>
            </a:r>
          </a:p>
        </p:txBody>
      </p:sp>
      <p:sp>
        <p:nvSpPr>
          <p:cNvPr id="15" name="SmartArt Placeholder 14">
            <a:extLst>
              <a:ext uri="{FF2B5EF4-FFF2-40B4-BE49-F238E27FC236}">
                <a16:creationId xmlns:a16="http://schemas.microsoft.com/office/drawing/2014/main" id="{1A07AFA2-B97F-4965-B3E3-0399F8696B92}"/>
              </a:ext>
            </a:extLst>
          </p:cNvPr>
          <p:cNvSpPr>
            <a:spLocks noGrp="1"/>
          </p:cNvSpPr>
          <p:nvPr>
            <p:ph type="dgm" sz="quarter" idx="13"/>
          </p:nvPr>
        </p:nvSpPr>
        <p:spPr>
          <a:xfrm>
            <a:off x="432197" y="2290762"/>
            <a:ext cx="1714500" cy="2514600"/>
          </a:xfrm>
          <a:solidFill>
            <a:schemeClr val="accent2"/>
          </a:solidFill>
        </p:spPr>
        <p:txBody>
          <a:bodyPr/>
          <a:lstStyle/>
          <a:p>
            <a:r>
              <a:rPr lang="en-US"/>
              <a:t>Click icon to add SmartArt graphic</a:t>
            </a:r>
          </a:p>
        </p:txBody>
      </p:sp>
      <p:sp>
        <p:nvSpPr>
          <p:cNvPr id="16" name="SmartArt Placeholder 14">
            <a:extLst>
              <a:ext uri="{FF2B5EF4-FFF2-40B4-BE49-F238E27FC236}">
                <a16:creationId xmlns:a16="http://schemas.microsoft.com/office/drawing/2014/main" id="{FBD83F25-25EA-4FCB-9180-B7567885BE7A}"/>
              </a:ext>
            </a:extLst>
          </p:cNvPr>
          <p:cNvSpPr>
            <a:spLocks noGrp="1"/>
          </p:cNvSpPr>
          <p:nvPr>
            <p:ph type="dgm" sz="quarter" idx="14"/>
          </p:nvPr>
        </p:nvSpPr>
        <p:spPr>
          <a:xfrm>
            <a:off x="2615069" y="2290762"/>
            <a:ext cx="1714500" cy="2514600"/>
          </a:xfrm>
          <a:solidFill>
            <a:schemeClr val="accent2"/>
          </a:solidFill>
        </p:spPr>
        <p:txBody>
          <a:bodyPr/>
          <a:lstStyle/>
          <a:p>
            <a:r>
              <a:rPr lang="en-US"/>
              <a:t>Click icon to add SmartArt graphic</a:t>
            </a:r>
          </a:p>
        </p:txBody>
      </p:sp>
      <p:sp>
        <p:nvSpPr>
          <p:cNvPr id="17" name="SmartArt Placeholder 14">
            <a:extLst>
              <a:ext uri="{FF2B5EF4-FFF2-40B4-BE49-F238E27FC236}">
                <a16:creationId xmlns:a16="http://schemas.microsoft.com/office/drawing/2014/main" id="{C19AF1FD-578A-4AC1-8006-BF395C098188}"/>
              </a:ext>
            </a:extLst>
          </p:cNvPr>
          <p:cNvSpPr>
            <a:spLocks noGrp="1"/>
          </p:cNvSpPr>
          <p:nvPr>
            <p:ph type="dgm" sz="quarter" idx="15"/>
          </p:nvPr>
        </p:nvSpPr>
        <p:spPr>
          <a:xfrm>
            <a:off x="4797941" y="2290762"/>
            <a:ext cx="1714500" cy="2514600"/>
          </a:xfrm>
          <a:solidFill>
            <a:schemeClr val="accent2"/>
          </a:solidFill>
        </p:spPr>
        <p:txBody>
          <a:bodyPr/>
          <a:lstStyle/>
          <a:p>
            <a:r>
              <a:rPr lang="en-US"/>
              <a:t>Click icon to add SmartArt graphic</a:t>
            </a:r>
          </a:p>
        </p:txBody>
      </p:sp>
      <p:sp>
        <p:nvSpPr>
          <p:cNvPr id="18" name="SmartArt Placeholder 14">
            <a:extLst>
              <a:ext uri="{FF2B5EF4-FFF2-40B4-BE49-F238E27FC236}">
                <a16:creationId xmlns:a16="http://schemas.microsoft.com/office/drawing/2014/main" id="{A30FAB41-D651-4537-9674-A090F9541E38}"/>
              </a:ext>
            </a:extLst>
          </p:cNvPr>
          <p:cNvSpPr>
            <a:spLocks noGrp="1"/>
          </p:cNvSpPr>
          <p:nvPr>
            <p:ph type="dgm" sz="quarter" idx="16"/>
          </p:nvPr>
        </p:nvSpPr>
        <p:spPr>
          <a:xfrm>
            <a:off x="6980813" y="2290762"/>
            <a:ext cx="1714500" cy="2514600"/>
          </a:xfrm>
          <a:solidFill>
            <a:schemeClr val="accent2"/>
          </a:solidFill>
        </p:spPr>
        <p:txBody>
          <a:bodyPr/>
          <a:lstStyle/>
          <a:p>
            <a:r>
              <a:rPr lang="en-US"/>
              <a:t>Click icon to add SmartArt graphic</a:t>
            </a:r>
          </a:p>
        </p:txBody>
      </p:sp>
      <p:sp>
        <p:nvSpPr>
          <p:cNvPr id="20" name="Text Placeholder 19">
            <a:extLst>
              <a:ext uri="{FF2B5EF4-FFF2-40B4-BE49-F238E27FC236}">
                <a16:creationId xmlns:a16="http://schemas.microsoft.com/office/drawing/2014/main" id="{6FF70985-87A5-4813-BB21-CD79732947F5}"/>
              </a:ext>
            </a:extLst>
          </p:cNvPr>
          <p:cNvSpPr>
            <a:spLocks noGrp="1"/>
          </p:cNvSpPr>
          <p:nvPr>
            <p:ph type="body" sz="quarter" idx="17" hasCustomPrompt="1"/>
          </p:nvPr>
        </p:nvSpPr>
        <p:spPr>
          <a:xfrm>
            <a:off x="432197" y="4943475"/>
            <a:ext cx="1714500" cy="365760"/>
          </a:xfrm>
        </p:spPr>
        <p:txBody>
          <a:bodyPr>
            <a:noAutofit/>
          </a:bodyPr>
          <a:lstStyle>
            <a:lvl1pPr marL="0" indent="0">
              <a:buNone/>
              <a:defRPr sz="1350"/>
            </a:lvl1pPr>
            <a:lvl2pPr marL="243000" indent="0">
              <a:buNone/>
              <a:defRPr sz="1350"/>
            </a:lvl2pPr>
            <a:lvl3pPr marL="472500" indent="0">
              <a:buNone/>
              <a:defRPr sz="1350"/>
            </a:lvl3pPr>
            <a:lvl4pPr marL="756000" indent="0">
              <a:buNone/>
              <a:defRPr sz="1350"/>
            </a:lvl4pPr>
            <a:lvl5pPr marL="1026000" indent="0">
              <a:buNone/>
              <a:defRPr sz="1350"/>
            </a:lvl5pPr>
          </a:lstStyle>
          <a:p>
            <a:pPr lvl="0"/>
            <a:r>
              <a:rPr lang="en-US"/>
              <a:t>Name</a:t>
            </a:r>
          </a:p>
        </p:txBody>
      </p:sp>
      <p:sp>
        <p:nvSpPr>
          <p:cNvPr id="22" name="Text Placeholder 21">
            <a:extLst>
              <a:ext uri="{FF2B5EF4-FFF2-40B4-BE49-F238E27FC236}">
                <a16:creationId xmlns:a16="http://schemas.microsoft.com/office/drawing/2014/main" id="{8F30C930-1919-4A13-98BD-6CB6119CC11A}"/>
              </a:ext>
            </a:extLst>
          </p:cNvPr>
          <p:cNvSpPr>
            <a:spLocks noGrp="1"/>
          </p:cNvSpPr>
          <p:nvPr>
            <p:ph type="body" sz="quarter" idx="18" hasCustomPrompt="1"/>
          </p:nvPr>
        </p:nvSpPr>
        <p:spPr>
          <a:xfrm>
            <a:off x="431921" y="5447348"/>
            <a:ext cx="1714500" cy="365760"/>
          </a:xfrm>
        </p:spPr>
        <p:txBody>
          <a:bodyPr>
            <a:noAutofit/>
          </a:bodyPr>
          <a:lstStyle>
            <a:lvl1pPr marL="0" indent="0">
              <a:buNone/>
              <a:defRPr sz="1200"/>
            </a:lvl1pPr>
            <a:lvl2pPr marL="243000" indent="0">
              <a:buNone/>
              <a:defRPr sz="1200"/>
            </a:lvl2pPr>
            <a:lvl3pPr marL="472500" indent="0">
              <a:buNone/>
              <a:defRPr sz="1200"/>
            </a:lvl3pPr>
            <a:lvl4pPr marL="756000" indent="0">
              <a:buNone/>
              <a:defRPr sz="1200"/>
            </a:lvl4pPr>
            <a:lvl5pPr marL="1026000" indent="0">
              <a:buNone/>
              <a:defRPr sz="1200"/>
            </a:lvl5pPr>
          </a:lstStyle>
          <a:p>
            <a:pPr lvl="0"/>
            <a:r>
              <a:rPr lang="en-US"/>
              <a:t>Title</a:t>
            </a:r>
          </a:p>
        </p:txBody>
      </p:sp>
      <p:sp>
        <p:nvSpPr>
          <p:cNvPr id="23" name="Text Placeholder 19">
            <a:extLst>
              <a:ext uri="{FF2B5EF4-FFF2-40B4-BE49-F238E27FC236}">
                <a16:creationId xmlns:a16="http://schemas.microsoft.com/office/drawing/2014/main" id="{6E4126AC-7681-4156-8274-2A6414894394}"/>
              </a:ext>
            </a:extLst>
          </p:cNvPr>
          <p:cNvSpPr>
            <a:spLocks noGrp="1"/>
          </p:cNvSpPr>
          <p:nvPr>
            <p:ph type="body" sz="quarter" idx="19" hasCustomPrompt="1"/>
          </p:nvPr>
        </p:nvSpPr>
        <p:spPr>
          <a:xfrm>
            <a:off x="2615346" y="4943475"/>
            <a:ext cx="1714500" cy="365760"/>
          </a:xfrm>
        </p:spPr>
        <p:txBody>
          <a:bodyPr>
            <a:noAutofit/>
          </a:bodyPr>
          <a:lstStyle>
            <a:lvl1pPr marL="0" indent="0">
              <a:buNone/>
              <a:defRPr sz="1350"/>
            </a:lvl1pPr>
            <a:lvl2pPr marL="243000" indent="0">
              <a:buNone/>
              <a:defRPr sz="1350"/>
            </a:lvl2pPr>
            <a:lvl3pPr marL="472500" indent="0">
              <a:buNone/>
              <a:defRPr sz="1350"/>
            </a:lvl3pPr>
            <a:lvl4pPr marL="756000" indent="0">
              <a:buNone/>
              <a:defRPr sz="1350"/>
            </a:lvl4pPr>
            <a:lvl5pPr marL="1026000" indent="0">
              <a:buNone/>
              <a:defRPr sz="1350"/>
            </a:lvl5pPr>
          </a:lstStyle>
          <a:p>
            <a:pPr lvl="0"/>
            <a:r>
              <a:rPr lang="en-US"/>
              <a:t>Name</a:t>
            </a:r>
          </a:p>
        </p:txBody>
      </p:sp>
      <p:sp>
        <p:nvSpPr>
          <p:cNvPr id="24" name="Text Placeholder 21">
            <a:extLst>
              <a:ext uri="{FF2B5EF4-FFF2-40B4-BE49-F238E27FC236}">
                <a16:creationId xmlns:a16="http://schemas.microsoft.com/office/drawing/2014/main" id="{D03485ED-1755-41FA-942B-ED95B3913DBF}"/>
              </a:ext>
            </a:extLst>
          </p:cNvPr>
          <p:cNvSpPr>
            <a:spLocks noGrp="1"/>
          </p:cNvSpPr>
          <p:nvPr>
            <p:ph type="body" sz="quarter" idx="20" hasCustomPrompt="1"/>
          </p:nvPr>
        </p:nvSpPr>
        <p:spPr>
          <a:xfrm>
            <a:off x="2615069" y="5447348"/>
            <a:ext cx="1714500" cy="365760"/>
          </a:xfrm>
        </p:spPr>
        <p:txBody>
          <a:bodyPr>
            <a:noAutofit/>
          </a:bodyPr>
          <a:lstStyle>
            <a:lvl1pPr marL="0" indent="0">
              <a:buNone/>
              <a:defRPr sz="1200"/>
            </a:lvl1pPr>
            <a:lvl2pPr marL="243000" indent="0">
              <a:buNone/>
              <a:defRPr sz="1200"/>
            </a:lvl2pPr>
            <a:lvl3pPr marL="472500" indent="0">
              <a:buNone/>
              <a:defRPr sz="1200"/>
            </a:lvl3pPr>
            <a:lvl4pPr marL="756000" indent="0">
              <a:buNone/>
              <a:defRPr sz="1200"/>
            </a:lvl4pPr>
            <a:lvl5pPr marL="1026000" indent="0">
              <a:buNone/>
              <a:defRPr sz="1200"/>
            </a:lvl5pPr>
          </a:lstStyle>
          <a:p>
            <a:pPr lvl="0"/>
            <a:r>
              <a:rPr lang="en-US"/>
              <a:t>Title</a:t>
            </a:r>
          </a:p>
        </p:txBody>
      </p:sp>
      <p:sp>
        <p:nvSpPr>
          <p:cNvPr id="25" name="Text Placeholder 19">
            <a:extLst>
              <a:ext uri="{FF2B5EF4-FFF2-40B4-BE49-F238E27FC236}">
                <a16:creationId xmlns:a16="http://schemas.microsoft.com/office/drawing/2014/main" id="{42AFEFC9-586E-4B97-AD51-F02AC6AC6A60}"/>
              </a:ext>
            </a:extLst>
          </p:cNvPr>
          <p:cNvSpPr>
            <a:spLocks noGrp="1"/>
          </p:cNvSpPr>
          <p:nvPr>
            <p:ph type="body" sz="quarter" idx="21" hasCustomPrompt="1"/>
          </p:nvPr>
        </p:nvSpPr>
        <p:spPr>
          <a:xfrm>
            <a:off x="4798218" y="4943475"/>
            <a:ext cx="1714500" cy="365760"/>
          </a:xfrm>
        </p:spPr>
        <p:txBody>
          <a:bodyPr>
            <a:noAutofit/>
          </a:bodyPr>
          <a:lstStyle>
            <a:lvl1pPr marL="0" indent="0">
              <a:buNone/>
              <a:defRPr sz="1350"/>
            </a:lvl1pPr>
            <a:lvl2pPr marL="243000" indent="0">
              <a:buNone/>
              <a:defRPr sz="1350"/>
            </a:lvl2pPr>
            <a:lvl3pPr marL="472500" indent="0">
              <a:buNone/>
              <a:defRPr sz="1350"/>
            </a:lvl3pPr>
            <a:lvl4pPr marL="756000" indent="0">
              <a:buNone/>
              <a:defRPr sz="1350"/>
            </a:lvl4pPr>
            <a:lvl5pPr marL="1026000" indent="0">
              <a:buNone/>
              <a:defRPr sz="1350"/>
            </a:lvl5pPr>
          </a:lstStyle>
          <a:p>
            <a:pPr lvl="0"/>
            <a:r>
              <a:rPr lang="en-US"/>
              <a:t>Name</a:t>
            </a:r>
          </a:p>
        </p:txBody>
      </p:sp>
      <p:sp>
        <p:nvSpPr>
          <p:cNvPr id="26" name="Text Placeholder 21">
            <a:extLst>
              <a:ext uri="{FF2B5EF4-FFF2-40B4-BE49-F238E27FC236}">
                <a16:creationId xmlns:a16="http://schemas.microsoft.com/office/drawing/2014/main" id="{E94B1769-BE23-4EBA-A0DA-9A01476DAC50}"/>
              </a:ext>
            </a:extLst>
          </p:cNvPr>
          <p:cNvSpPr>
            <a:spLocks noGrp="1"/>
          </p:cNvSpPr>
          <p:nvPr>
            <p:ph type="body" sz="quarter" idx="22" hasCustomPrompt="1"/>
          </p:nvPr>
        </p:nvSpPr>
        <p:spPr>
          <a:xfrm>
            <a:off x="4797941" y="5447348"/>
            <a:ext cx="1714500" cy="365760"/>
          </a:xfrm>
        </p:spPr>
        <p:txBody>
          <a:bodyPr>
            <a:noAutofit/>
          </a:bodyPr>
          <a:lstStyle>
            <a:lvl1pPr marL="0" indent="0">
              <a:buNone/>
              <a:defRPr sz="1200"/>
            </a:lvl1pPr>
            <a:lvl2pPr marL="243000" indent="0">
              <a:buNone/>
              <a:defRPr sz="1200"/>
            </a:lvl2pPr>
            <a:lvl3pPr marL="472500" indent="0">
              <a:buNone/>
              <a:defRPr sz="1200"/>
            </a:lvl3pPr>
            <a:lvl4pPr marL="756000" indent="0">
              <a:buNone/>
              <a:defRPr sz="1200"/>
            </a:lvl4pPr>
            <a:lvl5pPr marL="1026000" indent="0">
              <a:buNone/>
              <a:defRPr sz="1200"/>
            </a:lvl5pPr>
          </a:lstStyle>
          <a:p>
            <a:pPr lvl="0"/>
            <a:r>
              <a:rPr lang="en-US"/>
              <a:t>Title</a:t>
            </a:r>
          </a:p>
        </p:txBody>
      </p:sp>
      <p:sp>
        <p:nvSpPr>
          <p:cNvPr id="27" name="Text Placeholder 19">
            <a:extLst>
              <a:ext uri="{FF2B5EF4-FFF2-40B4-BE49-F238E27FC236}">
                <a16:creationId xmlns:a16="http://schemas.microsoft.com/office/drawing/2014/main" id="{9A7362AB-6137-4C5C-9219-392C3875AD9B}"/>
              </a:ext>
            </a:extLst>
          </p:cNvPr>
          <p:cNvSpPr>
            <a:spLocks noGrp="1"/>
          </p:cNvSpPr>
          <p:nvPr>
            <p:ph type="body" sz="quarter" idx="23" hasCustomPrompt="1"/>
          </p:nvPr>
        </p:nvSpPr>
        <p:spPr>
          <a:xfrm>
            <a:off x="6981089" y="4957131"/>
            <a:ext cx="1714500" cy="365760"/>
          </a:xfrm>
        </p:spPr>
        <p:txBody>
          <a:bodyPr>
            <a:noAutofit/>
          </a:bodyPr>
          <a:lstStyle>
            <a:lvl1pPr marL="0" indent="0">
              <a:buNone/>
              <a:defRPr sz="1350"/>
            </a:lvl1pPr>
            <a:lvl2pPr marL="243000" indent="0">
              <a:buNone/>
              <a:defRPr sz="1350"/>
            </a:lvl2pPr>
            <a:lvl3pPr marL="472500" indent="0">
              <a:buNone/>
              <a:defRPr sz="1350"/>
            </a:lvl3pPr>
            <a:lvl4pPr marL="756000" indent="0">
              <a:buNone/>
              <a:defRPr sz="1350"/>
            </a:lvl4pPr>
            <a:lvl5pPr marL="1026000" indent="0">
              <a:buNone/>
              <a:defRPr sz="1350"/>
            </a:lvl5pPr>
          </a:lstStyle>
          <a:p>
            <a:pPr lvl="0"/>
            <a:r>
              <a:rPr lang="en-US"/>
              <a:t>Name</a:t>
            </a:r>
          </a:p>
        </p:txBody>
      </p:sp>
      <p:sp>
        <p:nvSpPr>
          <p:cNvPr id="28" name="Text Placeholder 21">
            <a:extLst>
              <a:ext uri="{FF2B5EF4-FFF2-40B4-BE49-F238E27FC236}">
                <a16:creationId xmlns:a16="http://schemas.microsoft.com/office/drawing/2014/main" id="{DA6F45F2-E17A-4027-AAA9-B9B703C26A2F}"/>
              </a:ext>
            </a:extLst>
          </p:cNvPr>
          <p:cNvSpPr>
            <a:spLocks noGrp="1"/>
          </p:cNvSpPr>
          <p:nvPr>
            <p:ph type="body" sz="quarter" idx="24" hasCustomPrompt="1"/>
          </p:nvPr>
        </p:nvSpPr>
        <p:spPr>
          <a:xfrm>
            <a:off x="6980813" y="5461004"/>
            <a:ext cx="1714500" cy="365760"/>
          </a:xfrm>
        </p:spPr>
        <p:txBody>
          <a:bodyPr>
            <a:noAutofit/>
          </a:bodyPr>
          <a:lstStyle>
            <a:lvl1pPr marL="0" indent="0">
              <a:buNone/>
              <a:defRPr sz="1200"/>
            </a:lvl1pPr>
            <a:lvl2pPr marL="243000" indent="0">
              <a:buNone/>
              <a:defRPr sz="1200"/>
            </a:lvl2pPr>
            <a:lvl3pPr marL="472500" indent="0">
              <a:buNone/>
              <a:defRPr sz="1200"/>
            </a:lvl3pPr>
            <a:lvl4pPr marL="756000" indent="0">
              <a:buNone/>
              <a:defRPr sz="1200"/>
            </a:lvl4pPr>
            <a:lvl5pPr marL="1026000" indent="0">
              <a:buNone/>
              <a:defRPr sz="1200"/>
            </a:lvl5pPr>
          </a:lstStyle>
          <a:p>
            <a:pPr lvl="0"/>
            <a:r>
              <a:rPr lang="en-US"/>
              <a:t>Title</a:t>
            </a:r>
          </a:p>
        </p:txBody>
      </p:sp>
      <p:sp>
        <p:nvSpPr>
          <p:cNvPr id="4" name="Footer Placeholder 3"/>
          <p:cNvSpPr>
            <a:spLocks noGrp="1"/>
          </p:cNvSpPr>
          <p:nvPr>
            <p:ph type="ftr" sz="quarter" idx="11"/>
          </p:nvPr>
        </p:nvSpPr>
        <p:spPr/>
        <p:txBody>
          <a:bodyPr/>
          <a:lstStyle/>
          <a:p>
            <a:r>
              <a:rPr lang="en-US"/>
              <a:t>Sample Footer Text</a:t>
            </a:r>
          </a:p>
        </p:txBody>
      </p:sp>
      <p:sp>
        <p:nvSpPr>
          <p:cNvPr id="3" name="Date Placeholder 2"/>
          <p:cNvSpPr>
            <a:spLocks noGrp="1"/>
          </p:cNvSpPr>
          <p:nvPr>
            <p:ph type="dt" sz="half" idx="10"/>
          </p:nvPr>
        </p:nvSpPr>
        <p:spPr/>
        <p:txBody>
          <a:bodyPr/>
          <a:lstStyle/>
          <a:p>
            <a:r>
              <a:rPr lang="en-US"/>
              <a:t>20XX</a:t>
            </a:r>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139263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435895" y="729658"/>
            <a:ext cx="8272212" cy="988332"/>
          </a:xfrm>
        </p:spPr>
        <p:txBody>
          <a:bodyPr/>
          <a:lstStyle/>
          <a:p>
            <a:r>
              <a:rPr lang="en-US"/>
              <a:t>Click to edit Master title style</a:t>
            </a:r>
          </a:p>
        </p:txBody>
      </p:sp>
      <p:sp>
        <p:nvSpPr>
          <p:cNvPr id="3" name="Text Placeholder 2"/>
          <p:cNvSpPr>
            <a:spLocks noGrp="1"/>
          </p:cNvSpPr>
          <p:nvPr>
            <p:ph type="body" idx="1"/>
          </p:nvPr>
        </p:nvSpPr>
        <p:spPr>
          <a:xfrm>
            <a:off x="435894" y="2250891"/>
            <a:ext cx="3896077" cy="557784"/>
          </a:xfrm>
        </p:spPr>
        <p:txBody>
          <a:bodyPr anchor="ctr">
            <a:noAutofit/>
          </a:bodyPr>
          <a:lstStyle>
            <a:lvl1pPr marL="0" indent="0">
              <a:buNone/>
              <a:defRPr sz="1500" b="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35895" y="2926053"/>
            <a:ext cx="3896075"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812029" y="2250893"/>
            <a:ext cx="3896078" cy="553373"/>
          </a:xfrm>
        </p:spPr>
        <p:txBody>
          <a:bodyPr anchor="ctr">
            <a:noAutofit/>
          </a:bodyPr>
          <a:lstStyle>
            <a:lvl1pPr marL="0" marR="0" indent="0" algn="l" defTabSz="342900" rtl="0" eaLnBrk="1" fontAlgn="auto" latinLnBrk="0" hangingPunct="1">
              <a:lnSpc>
                <a:spcPct val="100000"/>
              </a:lnSpc>
              <a:spcBef>
                <a:spcPct val="20000"/>
              </a:spcBef>
              <a:spcAft>
                <a:spcPts val="450"/>
              </a:spcAft>
              <a:buClr>
                <a:schemeClr val="accent1"/>
              </a:buClr>
              <a:buSzPct val="92000"/>
              <a:buFont typeface="Wingdings 2" panose="05020102010507070707" pitchFamily="18" charset="2"/>
              <a:buNone/>
              <a:tabLst/>
              <a:defRPr sz="1500" b="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marR="0" lvl="0" indent="0" algn="l" defTabSz="342900" rtl="0" eaLnBrk="1" fontAlgn="auto" latinLnBrk="0" hangingPunct="1">
              <a:lnSpc>
                <a:spcPct val="100000"/>
              </a:lnSpc>
              <a:spcBef>
                <a:spcPct val="20000"/>
              </a:spcBef>
              <a:spcAft>
                <a:spcPts val="45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4812028" y="2926053"/>
            <a:ext cx="3896078"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r>
              <a:rPr lang="en-US"/>
              <a:t>Sample Footer Text</a:t>
            </a:r>
          </a:p>
        </p:txBody>
      </p:sp>
      <p:sp>
        <p:nvSpPr>
          <p:cNvPr id="7" name="Date Placeholder 6"/>
          <p:cNvSpPr>
            <a:spLocks noGrp="1"/>
          </p:cNvSpPr>
          <p:nvPr>
            <p:ph type="dt" sz="half" idx="10"/>
          </p:nvPr>
        </p:nvSpPr>
        <p:spPr/>
        <p:txBody>
          <a:bodyPr/>
          <a:lstStyle/>
          <a:p>
            <a:r>
              <a:rPr lang="en-US"/>
              <a:t>20XX</a:t>
            </a:r>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614280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DA78C165-B12A-4B46-AC7E-8E730F42CBBA}"/>
              </a:ext>
            </a:extLst>
          </p:cNvPr>
          <p:cNvCxnSpPr>
            <a:cxnSpLocks/>
          </p:cNvCxnSpPr>
          <p:nvPr userDrawn="1"/>
        </p:nvCxnSpPr>
        <p:spPr>
          <a:xfrm>
            <a:off x="3181373" y="495574"/>
            <a:ext cx="2777490" cy="0"/>
          </a:xfrm>
          <a:prstGeom prst="line">
            <a:avLst/>
          </a:prstGeom>
          <a:ln w="82550" cap="flat">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15F2DE1-F272-49DD-84C1-C2FB82B723E3}"/>
              </a:ext>
            </a:extLst>
          </p:cNvPr>
          <p:cNvCxnSpPr>
            <a:cxnSpLocks/>
          </p:cNvCxnSpPr>
          <p:nvPr userDrawn="1"/>
        </p:nvCxnSpPr>
        <p:spPr>
          <a:xfrm>
            <a:off x="6031610" y="495574"/>
            <a:ext cx="2777490" cy="0"/>
          </a:xfrm>
          <a:prstGeom prst="line">
            <a:avLst/>
          </a:prstGeom>
          <a:ln w="82550" cap="flat">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20BB053-86D6-405E-A719-7B6EF23E7207}"/>
              </a:ext>
            </a:extLst>
          </p:cNvPr>
          <p:cNvCxnSpPr>
            <a:cxnSpLocks/>
          </p:cNvCxnSpPr>
          <p:nvPr userDrawn="1"/>
        </p:nvCxnSpPr>
        <p:spPr>
          <a:xfrm>
            <a:off x="327757" y="495574"/>
            <a:ext cx="2777490" cy="0"/>
          </a:xfrm>
          <a:prstGeom prst="line">
            <a:avLst/>
          </a:prstGeom>
          <a:ln w="82550" cap="flat">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435894" y="705124"/>
            <a:ext cx="8272212" cy="1189554"/>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435894" y="2336003"/>
            <a:ext cx="8272212" cy="365204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704464" y="6423915"/>
            <a:ext cx="2133599" cy="365125"/>
          </a:xfrm>
          <a:prstGeom prst="rect">
            <a:avLst/>
          </a:prstGeom>
        </p:spPr>
        <p:txBody>
          <a:bodyPr vert="horz" lIns="91440" tIns="45720" rIns="91440" bIns="45720" rtlCol="0" anchor="ctr"/>
          <a:lstStyle>
            <a:lvl1pPr algn="r">
              <a:defRPr sz="675">
                <a:solidFill>
                  <a:schemeClr val="tx1">
                    <a:lumMod val="75000"/>
                    <a:lumOff val="25000"/>
                  </a:schemeClr>
                </a:solidFill>
              </a:defRPr>
            </a:lvl1pPr>
          </a:lstStyle>
          <a:p>
            <a:r>
              <a:rPr lang="en-US"/>
              <a:t>20XX</a:t>
            </a:r>
          </a:p>
        </p:txBody>
      </p:sp>
      <p:sp>
        <p:nvSpPr>
          <p:cNvPr id="5" name="Footer Placeholder 4"/>
          <p:cNvSpPr>
            <a:spLocks noGrp="1"/>
          </p:cNvSpPr>
          <p:nvPr>
            <p:ph type="ftr" sz="quarter" idx="3"/>
          </p:nvPr>
        </p:nvSpPr>
        <p:spPr>
          <a:xfrm>
            <a:off x="435894" y="6423915"/>
            <a:ext cx="5187908" cy="365125"/>
          </a:xfrm>
          <a:prstGeom prst="rect">
            <a:avLst/>
          </a:prstGeom>
        </p:spPr>
        <p:txBody>
          <a:bodyPr vert="horz" lIns="91440" tIns="45720" rIns="91440" bIns="45720" rtlCol="0" anchor="ctr"/>
          <a:lstStyle>
            <a:lvl1pPr algn="l">
              <a:defRPr sz="675" cap="all">
                <a:solidFill>
                  <a:schemeClr val="tx1">
                    <a:lumMod val="75000"/>
                    <a:lumOff val="25000"/>
                  </a:schemeClr>
                </a:solidFill>
              </a:defRPr>
            </a:lvl1pPr>
          </a:lstStyle>
          <a:p>
            <a:r>
              <a:rPr lang="en-US"/>
              <a:t>Sample Footer Text</a:t>
            </a:r>
          </a:p>
        </p:txBody>
      </p:sp>
      <p:sp>
        <p:nvSpPr>
          <p:cNvPr id="6" name="Slide Number Placeholder 5"/>
          <p:cNvSpPr>
            <a:spLocks noGrp="1"/>
          </p:cNvSpPr>
          <p:nvPr>
            <p:ph type="sldNum" sz="quarter" idx="4"/>
          </p:nvPr>
        </p:nvSpPr>
        <p:spPr>
          <a:xfrm>
            <a:off x="7918725" y="6423915"/>
            <a:ext cx="789383" cy="365125"/>
          </a:xfrm>
          <a:prstGeom prst="rect">
            <a:avLst/>
          </a:prstGeom>
        </p:spPr>
        <p:txBody>
          <a:bodyPr vert="horz" lIns="91440" tIns="45720" rIns="91440" bIns="45720" rtlCol="0" anchor="ctr"/>
          <a:lstStyle>
            <a:lvl1pPr algn="r">
              <a:defRPr sz="675">
                <a:solidFill>
                  <a:schemeClr val="tx1">
                    <a:lumMod val="75000"/>
                    <a:lumOff val="25000"/>
                  </a:schemeClr>
                </a:solidFill>
              </a:defRPr>
            </a:lvl1pPr>
          </a:lstStyle>
          <a:p>
            <a:fld id="{3A98EE3D-8CD1-4C3F-BD1C-C98C9596463C}" type="slidenum">
              <a:rPr lang="en-US" smtClean="0"/>
              <a:t>‹#›</a:t>
            </a:fld>
            <a:endParaRPr lang="en-US"/>
          </a:p>
        </p:txBody>
      </p:sp>
    </p:spTree>
    <p:extLst>
      <p:ext uri="{BB962C8B-B14F-4D97-AF65-F5344CB8AC3E}">
        <p14:creationId xmlns:p14="http://schemas.microsoft.com/office/powerpoint/2010/main" val="2179292126"/>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7" r:id="rId3"/>
    <p:sldLayoutId id="2147483780" r:id="rId4"/>
    <p:sldLayoutId id="2147483764" r:id="rId5"/>
    <p:sldLayoutId id="2147483785" r:id="rId6"/>
    <p:sldLayoutId id="2147483783" r:id="rId7"/>
    <p:sldLayoutId id="2147483784" r:id="rId8"/>
    <p:sldLayoutId id="2147483767" r:id="rId9"/>
    <p:sldLayoutId id="2147483782" r:id="rId10"/>
    <p:sldLayoutId id="2147483778" r:id="rId11"/>
    <p:sldLayoutId id="2147483779" r:id="rId12"/>
    <p:sldLayoutId id="2147483765" r:id="rId13"/>
    <p:sldLayoutId id="2147483766" r:id="rId14"/>
    <p:sldLayoutId id="2147483769" r:id="rId15"/>
    <p:sldLayoutId id="2147483770" r:id="rId16"/>
    <p:sldLayoutId id="2147483771" r:id="rId17"/>
  </p:sldLayoutIdLst>
  <p:hf hdr="0" dt="0"/>
  <p:txStyles>
    <p:titleStyle>
      <a:lvl1pPr algn="l" defTabSz="457200" rtl="0" eaLnBrk="1" latinLnBrk="0" hangingPunct="1">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8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6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359453A-78E9-42AE-AE23-C9D218CBC378}"/>
              </a:ext>
            </a:extLst>
          </p:cNvPr>
          <p:cNvSpPr>
            <a:spLocks noGrp="1"/>
          </p:cNvSpPr>
          <p:nvPr>
            <p:ph type="ctrTitle"/>
          </p:nvPr>
        </p:nvSpPr>
        <p:spPr>
          <a:xfrm>
            <a:off x="435894" y="1385316"/>
            <a:ext cx="8245162" cy="1124712"/>
          </a:xfrm>
        </p:spPr>
        <p:txBody>
          <a:bodyPr/>
          <a:lstStyle/>
          <a:p>
            <a:pPr algn="ctr"/>
            <a:r>
              <a:rPr lang="en-US"/>
              <a:t>Access control management job aid</a:t>
            </a:r>
          </a:p>
        </p:txBody>
      </p:sp>
      <p:pic>
        <p:nvPicPr>
          <p:cNvPr id="8" name="Picture Placeholder 7" descr="Medical equipment with a stethoscope">
            <a:extLst>
              <a:ext uri="{FF2B5EF4-FFF2-40B4-BE49-F238E27FC236}">
                <a16:creationId xmlns:a16="http://schemas.microsoft.com/office/drawing/2014/main" id="{D9011B7D-CD6B-49C3-8163-9672E7B5EB9C}"/>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val="0"/>
              </a:ext>
            </a:extLst>
          </a:blip>
          <a:srcRect/>
          <a:stretch/>
        </p:blipFill>
        <p:spPr>
          <a:xfrm>
            <a:off x="336042" y="3168396"/>
            <a:ext cx="8449056" cy="2482596"/>
          </a:xfrm>
        </p:spPr>
      </p:pic>
    </p:spTree>
    <p:extLst>
      <p:ext uri="{BB962C8B-B14F-4D97-AF65-F5344CB8AC3E}">
        <p14:creationId xmlns:p14="http://schemas.microsoft.com/office/powerpoint/2010/main" val="1039759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2CE22-575A-B9B4-893D-0323647AF9ED}"/>
              </a:ext>
            </a:extLst>
          </p:cNvPr>
          <p:cNvSpPr>
            <a:spLocks noGrp="1"/>
          </p:cNvSpPr>
          <p:nvPr>
            <p:ph type="title"/>
          </p:nvPr>
        </p:nvSpPr>
        <p:spPr>
          <a:xfrm>
            <a:off x="249463" y="586333"/>
            <a:ext cx="2606936" cy="1108756"/>
          </a:xfrm>
        </p:spPr>
        <p:txBody>
          <a:bodyPr/>
          <a:lstStyle/>
          <a:p>
            <a:r>
              <a:rPr lang="en-US"/>
              <a:t>Step 6</a:t>
            </a:r>
          </a:p>
        </p:txBody>
      </p:sp>
      <p:sp>
        <p:nvSpPr>
          <p:cNvPr id="3" name="Content Placeholder 2">
            <a:extLst>
              <a:ext uri="{FF2B5EF4-FFF2-40B4-BE49-F238E27FC236}">
                <a16:creationId xmlns:a16="http://schemas.microsoft.com/office/drawing/2014/main" id="{E086250A-7946-A2BA-E756-0D491FF8FE88}"/>
              </a:ext>
            </a:extLst>
          </p:cNvPr>
          <p:cNvSpPr>
            <a:spLocks noGrp="1"/>
          </p:cNvSpPr>
          <p:nvPr>
            <p:ph idx="1"/>
          </p:nvPr>
        </p:nvSpPr>
        <p:spPr>
          <a:xfrm>
            <a:off x="349337" y="2113102"/>
            <a:ext cx="3419234" cy="2758727"/>
          </a:xfrm>
        </p:spPr>
        <p:txBody>
          <a:bodyPr/>
          <a:lstStyle/>
          <a:p>
            <a:r>
              <a:rPr lang="en-US" dirty="0"/>
              <a:t>To give a facility user access to Martha Mumba, Betty will click on accept to approve the request, Betty must also give facility user permission for the services provided at the facility and click save.</a:t>
            </a:r>
          </a:p>
        </p:txBody>
      </p:sp>
      <p:sp>
        <p:nvSpPr>
          <p:cNvPr id="8" name="Slide Number Placeholder 7">
            <a:extLst>
              <a:ext uri="{FF2B5EF4-FFF2-40B4-BE49-F238E27FC236}">
                <a16:creationId xmlns:a16="http://schemas.microsoft.com/office/drawing/2014/main" id="{4E51ACCA-70E2-A4DF-98F6-121FD7FA8D01}"/>
              </a:ext>
            </a:extLst>
          </p:cNvPr>
          <p:cNvSpPr>
            <a:spLocks noGrp="1"/>
          </p:cNvSpPr>
          <p:nvPr>
            <p:ph type="sldNum" sz="quarter" idx="12"/>
          </p:nvPr>
        </p:nvSpPr>
        <p:spPr/>
        <p:txBody>
          <a:bodyPr/>
          <a:lstStyle/>
          <a:p>
            <a:fld id="{3A98EE3D-8CD1-4C3F-BD1C-C98C9596463C}" type="slidenum">
              <a:rPr lang="en-US" smtClean="0"/>
              <a:t>10</a:t>
            </a:fld>
            <a:endParaRPr lang="en-US"/>
          </a:p>
        </p:txBody>
      </p:sp>
      <p:pic>
        <p:nvPicPr>
          <p:cNvPr id="10" name="Picture 9" descr="A screenshot of a computer&#10;&#10;Description automatically generated">
            <a:extLst>
              <a:ext uri="{FF2B5EF4-FFF2-40B4-BE49-F238E27FC236}">
                <a16:creationId xmlns:a16="http://schemas.microsoft.com/office/drawing/2014/main" id="{841C04FE-3722-1176-406C-AB98C590B5DA}"/>
              </a:ext>
            </a:extLst>
          </p:cNvPr>
          <p:cNvPicPr>
            <a:picLocks noChangeAspect="1"/>
          </p:cNvPicPr>
          <p:nvPr/>
        </p:nvPicPr>
        <p:blipFill rotWithShape="1">
          <a:blip r:embed="rId2"/>
          <a:srcRect t="14373" r="2362" b="11198"/>
          <a:stretch/>
        </p:blipFill>
        <p:spPr>
          <a:xfrm>
            <a:off x="4227991" y="1793505"/>
            <a:ext cx="3955001" cy="1752048"/>
          </a:xfrm>
          <a:prstGeom prst="rect">
            <a:avLst/>
          </a:prstGeom>
          <a:ln>
            <a:solidFill>
              <a:schemeClr val="tx1"/>
            </a:solidFill>
          </a:ln>
        </p:spPr>
      </p:pic>
      <p:pic>
        <p:nvPicPr>
          <p:cNvPr id="12" name="Picture 11" descr="A screenshot of a computer&#10;&#10;Description automatically generated">
            <a:extLst>
              <a:ext uri="{FF2B5EF4-FFF2-40B4-BE49-F238E27FC236}">
                <a16:creationId xmlns:a16="http://schemas.microsoft.com/office/drawing/2014/main" id="{88446666-C858-D593-906D-DB5ED362F832}"/>
              </a:ext>
            </a:extLst>
          </p:cNvPr>
          <p:cNvPicPr>
            <a:picLocks noChangeAspect="1"/>
          </p:cNvPicPr>
          <p:nvPr/>
        </p:nvPicPr>
        <p:blipFill rotWithShape="1">
          <a:blip r:embed="rId3"/>
          <a:srcRect t="6873" r="470" b="7500"/>
          <a:stretch/>
        </p:blipFill>
        <p:spPr>
          <a:xfrm>
            <a:off x="4227991" y="3734345"/>
            <a:ext cx="3955001" cy="1752048"/>
          </a:xfrm>
          <a:prstGeom prst="rect">
            <a:avLst/>
          </a:prstGeom>
          <a:ln>
            <a:solidFill>
              <a:schemeClr val="tx1"/>
            </a:solidFill>
          </a:ln>
        </p:spPr>
      </p:pic>
    </p:spTree>
    <p:extLst>
      <p:ext uri="{BB962C8B-B14F-4D97-AF65-F5344CB8AC3E}">
        <p14:creationId xmlns:p14="http://schemas.microsoft.com/office/powerpoint/2010/main" val="18647492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75EB3-C88A-F3F7-12D3-85DF72122772}"/>
              </a:ext>
            </a:extLst>
          </p:cNvPr>
          <p:cNvSpPr>
            <a:spLocks noGrp="1"/>
          </p:cNvSpPr>
          <p:nvPr>
            <p:ph type="title"/>
          </p:nvPr>
        </p:nvSpPr>
        <p:spPr>
          <a:xfrm>
            <a:off x="256121" y="592992"/>
            <a:ext cx="2606936" cy="1108756"/>
          </a:xfrm>
        </p:spPr>
        <p:txBody>
          <a:bodyPr/>
          <a:lstStyle/>
          <a:p>
            <a:r>
              <a:rPr lang="en-US"/>
              <a:t>Step 7</a:t>
            </a:r>
          </a:p>
        </p:txBody>
      </p:sp>
      <p:sp>
        <p:nvSpPr>
          <p:cNvPr id="3" name="Content Placeholder 2">
            <a:extLst>
              <a:ext uri="{FF2B5EF4-FFF2-40B4-BE49-F238E27FC236}">
                <a16:creationId xmlns:a16="http://schemas.microsoft.com/office/drawing/2014/main" id="{3D63C335-5639-5FAA-2C76-5418207C4C42}"/>
              </a:ext>
            </a:extLst>
          </p:cNvPr>
          <p:cNvSpPr>
            <a:spLocks noGrp="1"/>
          </p:cNvSpPr>
          <p:nvPr>
            <p:ph idx="1"/>
          </p:nvPr>
        </p:nvSpPr>
        <p:spPr>
          <a:xfrm>
            <a:off x="369311" y="2166368"/>
            <a:ext cx="2946498" cy="2758727"/>
          </a:xfrm>
        </p:spPr>
        <p:txBody>
          <a:bodyPr/>
          <a:lstStyle/>
          <a:p>
            <a:r>
              <a:rPr lang="en-US" dirty="0"/>
              <a:t>On the user management page, Betty will also find the recovery requests and active users. On the left side of the page, Betty can also manage the departments and services points of service queues at her facility.</a:t>
            </a:r>
          </a:p>
        </p:txBody>
      </p:sp>
      <p:sp>
        <p:nvSpPr>
          <p:cNvPr id="8" name="Slide Number Placeholder 7">
            <a:extLst>
              <a:ext uri="{FF2B5EF4-FFF2-40B4-BE49-F238E27FC236}">
                <a16:creationId xmlns:a16="http://schemas.microsoft.com/office/drawing/2014/main" id="{1C5FC160-3882-5A5E-772F-76FB0C893AC4}"/>
              </a:ext>
            </a:extLst>
          </p:cNvPr>
          <p:cNvSpPr>
            <a:spLocks noGrp="1"/>
          </p:cNvSpPr>
          <p:nvPr>
            <p:ph type="sldNum" sz="quarter" idx="12"/>
          </p:nvPr>
        </p:nvSpPr>
        <p:spPr/>
        <p:txBody>
          <a:bodyPr/>
          <a:lstStyle/>
          <a:p>
            <a:fld id="{3A98EE3D-8CD1-4C3F-BD1C-C98C9596463C}" type="slidenum">
              <a:rPr lang="en-US" smtClean="0"/>
              <a:t>11</a:t>
            </a:fld>
            <a:endParaRPr lang="en-US"/>
          </a:p>
        </p:txBody>
      </p:sp>
      <p:pic>
        <p:nvPicPr>
          <p:cNvPr id="12" name="Picture 11" descr="A screenshot of a computer&#10;&#10;Description automatically generated">
            <a:extLst>
              <a:ext uri="{FF2B5EF4-FFF2-40B4-BE49-F238E27FC236}">
                <a16:creationId xmlns:a16="http://schemas.microsoft.com/office/drawing/2014/main" id="{C3C27C98-52A8-7BF9-4827-C92DB4AB3C3C}"/>
              </a:ext>
            </a:extLst>
          </p:cNvPr>
          <p:cNvPicPr>
            <a:picLocks noChangeAspect="1"/>
          </p:cNvPicPr>
          <p:nvPr/>
        </p:nvPicPr>
        <p:blipFill rotWithShape="1">
          <a:blip r:embed="rId2"/>
          <a:srcRect l="990" t="6474" r="980" b="11438"/>
          <a:stretch/>
        </p:blipFill>
        <p:spPr>
          <a:xfrm>
            <a:off x="3842649" y="1701748"/>
            <a:ext cx="3667860" cy="1727655"/>
          </a:xfrm>
          <a:prstGeom prst="rect">
            <a:avLst/>
          </a:prstGeom>
          <a:ln>
            <a:solidFill>
              <a:schemeClr val="tx1"/>
            </a:solidFill>
          </a:ln>
        </p:spPr>
      </p:pic>
      <p:pic>
        <p:nvPicPr>
          <p:cNvPr id="14" name="Picture 13" descr="A screenshot of a computer&#10;&#10;Description automatically generated">
            <a:extLst>
              <a:ext uri="{FF2B5EF4-FFF2-40B4-BE49-F238E27FC236}">
                <a16:creationId xmlns:a16="http://schemas.microsoft.com/office/drawing/2014/main" id="{FF9FCD2D-0EF8-425D-D04D-2DC5BE857AE6}"/>
              </a:ext>
            </a:extLst>
          </p:cNvPr>
          <p:cNvPicPr>
            <a:picLocks noChangeAspect="1"/>
          </p:cNvPicPr>
          <p:nvPr/>
        </p:nvPicPr>
        <p:blipFill rotWithShape="1">
          <a:blip r:embed="rId3"/>
          <a:srcRect l="794" t="7460" r="1223" b="12903"/>
          <a:stretch/>
        </p:blipFill>
        <p:spPr>
          <a:xfrm>
            <a:off x="3842649" y="3632289"/>
            <a:ext cx="3675163" cy="1727655"/>
          </a:xfrm>
          <a:prstGeom prst="rect">
            <a:avLst/>
          </a:prstGeom>
          <a:ln>
            <a:solidFill>
              <a:schemeClr val="tx1"/>
            </a:solidFill>
          </a:ln>
        </p:spPr>
      </p:pic>
    </p:spTree>
    <p:extLst>
      <p:ext uri="{BB962C8B-B14F-4D97-AF65-F5344CB8AC3E}">
        <p14:creationId xmlns:p14="http://schemas.microsoft.com/office/powerpoint/2010/main" val="1968303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B4489-FC73-422D-B916-0D61046F5294}"/>
              </a:ext>
            </a:extLst>
          </p:cNvPr>
          <p:cNvSpPr>
            <a:spLocks noGrp="1"/>
          </p:cNvSpPr>
          <p:nvPr>
            <p:ph type="ctrTitle"/>
          </p:nvPr>
        </p:nvSpPr>
        <p:spPr>
          <a:xfrm>
            <a:off x="169563" y="857250"/>
            <a:ext cx="8245162" cy="865207"/>
          </a:xfrm>
        </p:spPr>
        <p:txBody>
          <a:bodyPr>
            <a:normAutofit/>
          </a:bodyPr>
          <a:lstStyle/>
          <a:p>
            <a:r>
              <a:rPr lang="en-US"/>
              <a:t>conclusion</a:t>
            </a:r>
          </a:p>
        </p:txBody>
      </p:sp>
      <p:sp>
        <p:nvSpPr>
          <p:cNvPr id="3" name="Subtitle 2">
            <a:extLst>
              <a:ext uri="{FF2B5EF4-FFF2-40B4-BE49-F238E27FC236}">
                <a16:creationId xmlns:a16="http://schemas.microsoft.com/office/drawing/2014/main" id="{0957B5A0-5976-4FBC-9F15-908902EAE359}"/>
              </a:ext>
            </a:extLst>
          </p:cNvPr>
          <p:cNvSpPr>
            <a:spLocks noGrp="1"/>
          </p:cNvSpPr>
          <p:nvPr>
            <p:ph type="subTitle" idx="1"/>
          </p:nvPr>
        </p:nvSpPr>
        <p:spPr>
          <a:xfrm>
            <a:off x="169565" y="1974479"/>
            <a:ext cx="8567415" cy="1938909"/>
          </a:xfrm>
        </p:spPr>
        <p:txBody>
          <a:bodyPr>
            <a:normAutofit/>
          </a:bodyPr>
          <a:lstStyle/>
          <a:p>
            <a:pPr algn="just"/>
            <a:r>
              <a:rPr lang="en-US" dirty="0"/>
              <a:t>By following the steps above Betty was able to grant user access to Martha. The steps include  how Betty as a facility administrator can manage and control access into the system. The module has also provided steps on how other administrators like Betty can login, manage login requests, recovery requests as well as see active users. The system also allows administrators to manage the service queues at their respective facilities.</a:t>
            </a:r>
          </a:p>
        </p:txBody>
      </p:sp>
    </p:spTree>
    <p:extLst>
      <p:ext uri="{BB962C8B-B14F-4D97-AF65-F5344CB8AC3E}">
        <p14:creationId xmlns:p14="http://schemas.microsoft.com/office/powerpoint/2010/main" val="1721841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BCEE0-AF33-4B8B-9622-2A50B4FD62C5}"/>
              </a:ext>
            </a:extLst>
          </p:cNvPr>
          <p:cNvSpPr>
            <a:spLocks noGrp="1"/>
          </p:cNvSpPr>
          <p:nvPr>
            <p:ph type="title"/>
          </p:nvPr>
        </p:nvSpPr>
        <p:spPr>
          <a:xfrm>
            <a:off x="123187" y="478093"/>
            <a:ext cx="4260192" cy="1125098"/>
          </a:xfrm>
        </p:spPr>
        <p:txBody>
          <a:bodyPr/>
          <a:lstStyle/>
          <a:p>
            <a:r>
              <a:rPr lang="en-US"/>
              <a:t>Introduction	</a:t>
            </a:r>
          </a:p>
        </p:txBody>
      </p:sp>
      <p:sp>
        <p:nvSpPr>
          <p:cNvPr id="3" name="Content Placeholder 2">
            <a:extLst>
              <a:ext uri="{FF2B5EF4-FFF2-40B4-BE49-F238E27FC236}">
                <a16:creationId xmlns:a16="http://schemas.microsoft.com/office/drawing/2014/main" id="{F0495D9B-1C30-46A7-AC78-0AD00F70BCAE}"/>
              </a:ext>
            </a:extLst>
          </p:cNvPr>
          <p:cNvSpPr>
            <a:spLocks noGrp="1"/>
          </p:cNvSpPr>
          <p:nvPr>
            <p:ph idx="1"/>
          </p:nvPr>
        </p:nvSpPr>
        <p:spPr>
          <a:xfrm>
            <a:off x="227950" y="2368720"/>
            <a:ext cx="3749476" cy="2981832"/>
          </a:xfrm>
        </p:spPr>
        <p:txBody>
          <a:bodyPr/>
          <a:lstStyle/>
          <a:p>
            <a:r>
              <a:rPr lang="en-US" dirty="0"/>
              <a:t>Access control management enhances the security measures that ensure security of client information, confidentiality, and compliance with Ministry of Health regulations.  Facility administrators,  are required to give facility staff access into the system.</a:t>
            </a:r>
          </a:p>
          <a:p>
            <a:endParaRPr lang="en-US"/>
          </a:p>
        </p:txBody>
      </p:sp>
      <p:sp>
        <p:nvSpPr>
          <p:cNvPr id="12" name="Slide Number Placeholder 11">
            <a:extLst>
              <a:ext uri="{FF2B5EF4-FFF2-40B4-BE49-F238E27FC236}">
                <a16:creationId xmlns:a16="http://schemas.microsoft.com/office/drawing/2014/main" id="{9A0B9DDD-5A75-438F-8748-02EC3B861C4F}"/>
              </a:ext>
            </a:extLst>
          </p:cNvPr>
          <p:cNvSpPr>
            <a:spLocks noGrp="1"/>
          </p:cNvSpPr>
          <p:nvPr>
            <p:ph type="sldNum" sz="quarter" idx="12"/>
          </p:nvPr>
        </p:nvSpPr>
        <p:spPr>
          <a:xfrm>
            <a:off x="7918725" y="5675186"/>
            <a:ext cx="789383" cy="273844"/>
          </a:xfrm>
        </p:spPr>
        <p:txBody>
          <a:bodyPr/>
          <a:lstStyle/>
          <a:p>
            <a:fld id="{3A98EE3D-8CD1-4C3F-BD1C-C98C9596463C}" type="slidenum">
              <a:rPr lang="en-US" smtClean="0"/>
              <a:pPr/>
              <a:t>2</a:t>
            </a:fld>
            <a:endParaRPr lang="en-US"/>
          </a:p>
        </p:txBody>
      </p:sp>
      <p:pic>
        <p:nvPicPr>
          <p:cNvPr id="13" name="Picture 12" descr="Hands holding a lock in the shape of a key&#10;&#10;Description automatically generated">
            <a:extLst>
              <a:ext uri="{FF2B5EF4-FFF2-40B4-BE49-F238E27FC236}">
                <a16:creationId xmlns:a16="http://schemas.microsoft.com/office/drawing/2014/main" id="{00933565-AB2C-9109-737C-F8B771272AA8}"/>
              </a:ext>
            </a:extLst>
          </p:cNvPr>
          <p:cNvPicPr>
            <a:picLocks noChangeAspect="1"/>
          </p:cNvPicPr>
          <p:nvPr/>
        </p:nvPicPr>
        <p:blipFill>
          <a:blip r:embed="rId2"/>
          <a:stretch>
            <a:fillRect/>
          </a:stretch>
        </p:blipFill>
        <p:spPr>
          <a:xfrm>
            <a:off x="4396900" y="2660518"/>
            <a:ext cx="3757463" cy="2397990"/>
          </a:xfrm>
          <a:prstGeom prst="rect">
            <a:avLst/>
          </a:prstGeom>
        </p:spPr>
      </p:pic>
    </p:spTree>
    <p:extLst>
      <p:ext uri="{BB962C8B-B14F-4D97-AF65-F5344CB8AC3E}">
        <p14:creationId xmlns:p14="http://schemas.microsoft.com/office/powerpoint/2010/main" val="3805164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B1800-5734-9D93-D3C2-F7D6A5F5AB37}"/>
              </a:ext>
            </a:extLst>
          </p:cNvPr>
          <p:cNvSpPr>
            <a:spLocks noGrp="1"/>
          </p:cNvSpPr>
          <p:nvPr>
            <p:ph type="title"/>
          </p:nvPr>
        </p:nvSpPr>
        <p:spPr>
          <a:xfrm>
            <a:off x="242804" y="585348"/>
            <a:ext cx="2568104" cy="1125098"/>
          </a:xfrm>
        </p:spPr>
        <p:txBody>
          <a:bodyPr/>
          <a:lstStyle/>
          <a:p>
            <a:r>
              <a:rPr lang="en-US"/>
              <a:t>objectives</a:t>
            </a:r>
          </a:p>
        </p:txBody>
      </p:sp>
      <p:sp>
        <p:nvSpPr>
          <p:cNvPr id="3" name="Content Placeholder 2">
            <a:extLst>
              <a:ext uri="{FF2B5EF4-FFF2-40B4-BE49-F238E27FC236}">
                <a16:creationId xmlns:a16="http://schemas.microsoft.com/office/drawing/2014/main" id="{64E8142B-18AB-FE30-9D10-FCB5188368D2}"/>
              </a:ext>
            </a:extLst>
          </p:cNvPr>
          <p:cNvSpPr>
            <a:spLocks noGrp="1"/>
          </p:cNvSpPr>
          <p:nvPr>
            <p:ph idx="1"/>
          </p:nvPr>
        </p:nvSpPr>
        <p:spPr>
          <a:xfrm>
            <a:off x="137397" y="2586821"/>
            <a:ext cx="4636570" cy="2981832"/>
          </a:xfrm>
        </p:spPr>
        <p:txBody>
          <a:bodyPr/>
          <a:lstStyle/>
          <a:p>
            <a:r>
              <a:rPr lang="en-US"/>
              <a:t>In this module, we will run you through how the systems administrator, you can control and manage access of users at your facility. At the end of this module,  you are expected to be able to:</a:t>
            </a:r>
          </a:p>
          <a:p>
            <a:pPr marL="257175" indent="-257175">
              <a:buFont typeface="+mj-lt"/>
              <a:buAutoNum type="arabicPeriod"/>
            </a:pPr>
            <a:r>
              <a:rPr lang="en-US"/>
              <a:t>Edit your profile as the administrator</a:t>
            </a:r>
          </a:p>
          <a:p>
            <a:pPr marL="257175" indent="-257175">
              <a:buFont typeface="+mj-lt"/>
              <a:buAutoNum type="arabicPeriod"/>
            </a:pPr>
            <a:r>
              <a:rPr lang="en-US"/>
              <a:t>Manage log in requests</a:t>
            </a:r>
          </a:p>
          <a:p>
            <a:pPr marL="257175" indent="-257175">
              <a:buFont typeface="+mj-lt"/>
              <a:buAutoNum type="arabicPeriod"/>
            </a:pPr>
            <a:r>
              <a:rPr lang="en-US"/>
              <a:t>Administer user permissions</a:t>
            </a:r>
          </a:p>
          <a:p>
            <a:endParaRPr lang="en-US"/>
          </a:p>
          <a:p>
            <a:endParaRPr lang="en-US"/>
          </a:p>
          <a:p>
            <a:pPr marL="257175" indent="-257175">
              <a:buFont typeface="+mj-lt"/>
              <a:buAutoNum type="arabicPeriod"/>
            </a:pPr>
            <a:endParaRPr lang="en-US"/>
          </a:p>
        </p:txBody>
      </p:sp>
      <p:sp>
        <p:nvSpPr>
          <p:cNvPr id="7" name="Slide Number Placeholder 6">
            <a:extLst>
              <a:ext uri="{FF2B5EF4-FFF2-40B4-BE49-F238E27FC236}">
                <a16:creationId xmlns:a16="http://schemas.microsoft.com/office/drawing/2014/main" id="{47F0D0B7-A5E8-15B1-50BE-DF5D0377D858}"/>
              </a:ext>
            </a:extLst>
          </p:cNvPr>
          <p:cNvSpPr>
            <a:spLocks noGrp="1"/>
          </p:cNvSpPr>
          <p:nvPr>
            <p:ph type="sldNum" sz="quarter" idx="12"/>
          </p:nvPr>
        </p:nvSpPr>
        <p:spPr/>
        <p:txBody>
          <a:bodyPr/>
          <a:lstStyle/>
          <a:p>
            <a:fld id="{3A98EE3D-8CD1-4C3F-BD1C-C98C9596463C}" type="slidenum">
              <a:rPr lang="en-US" smtClean="0"/>
              <a:t>3</a:t>
            </a:fld>
            <a:endParaRPr lang="en-US"/>
          </a:p>
        </p:txBody>
      </p:sp>
      <p:pic>
        <p:nvPicPr>
          <p:cNvPr id="9" name="Picture 8" descr="A couple of women wearing face masks&#10;&#10;Description automatically generated">
            <a:extLst>
              <a:ext uri="{FF2B5EF4-FFF2-40B4-BE49-F238E27FC236}">
                <a16:creationId xmlns:a16="http://schemas.microsoft.com/office/drawing/2014/main" id="{507A37F3-D3FA-62C6-32DF-4F10FB430B89}"/>
              </a:ext>
            </a:extLst>
          </p:cNvPr>
          <p:cNvPicPr>
            <a:picLocks noChangeAspect="1"/>
          </p:cNvPicPr>
          <p:nvPr/>
        </p:nvPicPr>
        <p:blipFill>
          <a:blip r:embed="rId2"/>
          <a:stretch>
            <a:fillRect/>
          </a:stretch>
        </p:blipFill>
        <p:spPr>
          <a:xfrm>
            <a:off x="4942777" y="2587420"/>
            <a:ext cx="3674497" cy="2414964"/>
          </a:xfrm>
          <a:prstGeom prst="rect">
            <a:avLst/>
          </a:prstGeom>
        </p:spPr>
      </p:pic>
    </p:spTree>
    <p:extLst>
      <p:ext uri="{BB962C8B-B14F-4D97-AF65-F5344CB8AC3E}">
        <p14:creationId xmlns:p14="http://schemas.microsoft.com/office/powerpoint/2010/main" val="24703027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C93761-6E2C-24D8-A58B-28C3949630F7}"/>
              </a:ext>
            </a:extLst>
          </p:cNvPr>
          <p:cNvSpPr>
            <a:spLocks noGrp="1"/>
          </p:cNvSpPr>
          <p:nvPr>
            <p:ph idx="1"/>
          </p:nvPr>
        </p:nvSpPr>
        <p:spPr>
          <a:xfrm>
            <a:off x="143852" y="571890"/>
            <a:ext cx="5438191" cy="4892188"/>
          </a:xfrm>
        </p:spPr>
        <p:txBody>
          <a:bodyPr/>
          <a:lstStyle/>
          <a:p>
            <a:r>
              <a:rPr lang="en-US" dirty="0"/>
              <a:t>Betty Moyo is the Facility in charge at Bauleni Mini hospital. As an administrator of the facility, Betty would like to grant user  access to Martha Mumba who is a registry clerk at the facility.</a:t>
            </a:r>
          </a:p>
          <a:p>
            <a:r>
              <a:rPr lang="en-US" dirty="0"/>
              <a:t>In  order for Betty to give Martha user access into the system, Betty will go through the following steps.</a:t>
            </a:r>
          </a:p>
        </p:txBody>
      </p:sp>
      <p:sp>
        <p:nvSpPr>
          <p:cNvPr id="7" name="Slide Number Placeholder 6">
            <a:extLst>
              <a:ext uri="{FF2B5EF4-FFF2-40B4-BE49-F238E27FC236}">
                <a16:creationId xmlns:a16="http://schemas.microsoft.com/office/drawing/2014/main" id="{5299A19E-771A-A84E-CAC6-D20A90386BB2}"/>
              </a:ext>
            </a:extLst>
          </p:cNvPr>
          <p:cNvSpPr>
            <a:spLocks noGrp="1"/>
          </p:cNvSpPr>
          <p:nvPr>
            <p:ph type="sldNum" sz="quarter" idx="12"/>
          </p:nvPr>
        </p:nvSpPr>
        <p:spPr/>
        <p:txBody>
          <a:bodyPr/>
          <a:lstStyle/>
          <a:p>
            <a:fld id="{3A98EE3D-8CD1-4C3F-BD1C-C98C9596463C}" type="slidenum">
              <a:rPr lang="en-US" smtClean="0"/>
              <a:t>4</a:t>
            </a:fld>
            <a:endParaRPr lang="en-US"/>
          </a:p>
        </p:txBody>
      </p:sp>
      <p:pic>
        <p:nvPicPr>
          <p:cNvPr id="9" name="Picture 8" descr="Nurse cartoon, Nurse drawing, Nurse">
            <a:extLst>
              <a:ext uri="{FF2B5EF4-FFF2-40B4-BE49-F238E27FC236}">
                <a16:creationId xmlns:a16="http://schemas.microsoft.com/office/drawing/2014/main" id="{03919583-1407-6064-C4A5-790622B3AD4D}"/>
              </a:ext>
            </a:extLst>
          </p:cNvPr>
          <p:cNvPicPr>
            <a:picLocks noChangeAspect="1"/>
          </p:cNvPicPr>
          <p:nvPr/>
        </p:nvPicPr>
        <p:blipFill>
          <a:blip r:embed="rId2"/>
          <a:stretch>
            <a:fillRect/>
          </a:stretch>
        </p:blipFill>
        <p:spPr>
          <a:xfrm>
            <a:off x="5761492" y="1520286"/>
            <a:ext cx="2283650" cy="4381374"/>
          </a:xfrm>
          <a:prstGeom prst="rect">
            <a:avLst/>
          </a:prstGeom>
        </p:spPr>
      </p:pic>
    </p:spTree>
    <p:extLst>
      <p:ext uri="{BB962C8B-B14F-4D97-AF65-F5344CB8AC3E}">
        <p14:creationId xmlns:p14="http://schemas.microsoft.com/office/powerpoint/2010/main" val="1089907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C271D-D3EB-4A78-9929-4B8E740B50B4}"/>
              </a:ext>
            </a:extLst>
          </p:cNvPr>
          <p:cNvSpPr>
            <a:spLocks noGrp="1"/>
          </p:cNvSpPr>
          <p:nvPr>
            <p:ph type="title"/>
          </p:nvPr>
        </p:nvSpPr>
        <p:spPr>
          <a:xfrm>
            <a:off x="289413" y="639599"/>
            <a:ext cx="2606936" cy="1108756"/>
          </a:xfrm>
        </p:spPr>
        <p:txBody>
          <a:bodyPr/>
          <a:lstStyle/>
          <a:p>
            <a:r>
              <a:rPr lang="en-US"/>
              <a:t>Step 1</a:t>
            </a:r>
          </a:p>
        </p:txBody>
      </p:sp>
      <p:sp>
        <p:nvSpPr>
          <p:cNvPr id="3" name="Content Placeholder 2">
            <a:extLst>
              <a:ext uri="{FF2B5EF4-FFF2-40B4-BE49-F238E27FC236}">
                <a16:creationId xmlns:a16="http://schemas.microsoft.com/office/drawing/2014/main" id="{F210F1C6-68F4-48F7-97E9-343EE7513674}"/>
              </a:ext>
            </a:extLst>
          </p:cNvPr>
          <p:cNvSpPr>
            <a:spLocks noGrp="1"/>
          </p:cNvSpPr>
          <p:nvPr>
            <p:ph idx="1"/>
          </p:nvPr>
        </p:nvSpPr>
        <p:spPr>
          <a:xfrm>
            <a:off x="435895" y="2492623"/>
            <a:ext cx="2606936" cy="2758727"/>
          </a:xfrm>
        </p:spPr>
        <p:txBody>
          <a:bodyPr/>
          <a:lstStyle/>
          <a:p>
            <a:r>
              <a:rPr lang="en-US" dirty="0"/>
              <a:t>Betty will first login into SmartCare pro with her username and password and click on sign in.</a:t>
            </a:r>
          </a:p>
        </p:txBody>
      </p:sp>
      <p:sp>
        <p:nvSpPr>
          <p:cNvPr id="15" name="Slide Number Placeholder 14">
            <a:extLst>
              <a:ext uri="{FF2B5EF4-FFF2-40B4-BE49-F238E27FC236}">
                <a16:creationId xmlns:a16="http://schemas.microsoft.com/office/drawing/2014/main" id="{7E05EE0A-8EAF-4145-9C58-570DD87753E3}"/>
              </a:ext>
            </a:extLst>
          </p:cNvPr>
          <p:cNvSpPr>
            <a:spLocks noGrp="1"/>
          </p:cNvSpPr>
          <p:nvPr>
            <p:ph type="sldNum" sz="quarter" idx="12"/>
          </p:nvPr>
        </p:nvSpPr>
        <p:spPr>
          <a:xfrm>
            <a:off x="7918725" y="5675186"/>
            <a:ext cx="789383" cy="273844"/>
          </a:xfrm>
        </p:spPr>
        <p:txBody>
          <a:bodyPr/>
          <a:lstStyle/>
          <a:p>
            <a:fld id="{3A98EE3D-8CD1-4C3F-BD1C-C98C9596463C}" type="slidenum">
              <a:rPr lang="en-US" smtClean="0"/>
              <a:pPr/>
              <a:t>5</a:t>
            </a:fld>
            <a:endParaRPr lang="en-US"/>
          </a:p>
        </p:txBody>
      </p:sp>
      <p:pic>
        <p:nvPicPr>
          <p:cNvPr id="13" name="Picture 12" descr="A screenshot of a computer&#10;&#10;Description automatically generated">
            <a:extLst>
              <a:ext uri="{FF2B5EF4-FFF2-40B4-BE49-F238E27FC236}">
                <a16:creationId xmlns:a16="http://schemas.microsoft.com/office/drawing/2014/main" id="{E477D6A9-3B7B-1001-9B2E-59B2AC09E557}"/>
              </a:ext>
            </a:extLst>
          </p:cNvPr>
          <p:cNvPicPr>
            <a:picLocks noChangeAspect="1"/>
          </p:cNvPicPr>
          <p:nvPr/>
        </p:nvPicPr>
        <p:blipFill rotWithShape="1">
          <a:blip r:embed="rId2"/>
          <a:srcRect l="859" t="8333" r="3594" b="4445"/>
          <a:stretch/>
        </p:blipFill>
        <p:spPr>
          <a:xfrm>
            <a:off x="3336131" y="2536104"/>
            <a:ext cx="5203130" cy="2671763"/>
          </a:xfrm>
          <a:prstGeom prst="rect">
            <a:avLst/>
          </a:prstGeom>
          <a:ln>
            <a:solidFill>
              <a:schemeClr val="tx1"/>
            </a:solidFill>
          </a:ln>
        </p:spPr>
      </p:pic>
    </p:spTree>
    <p:extLst>
      <p:ext uri="{BB962C8B-B14F-4D97-AF65-F5344CB8AC3E}">
        <p14:creationId xmlns:p14="http://schemas.microsoft.com/office/powerpoint/2010/main" val="3980136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42B10-8F3D-40AF-82B8-1D05B7C68180}"/>
              </a:ext>
            </a:extLst>
          </p:cNvPr>
          <p:cNvSpPr>
            <a:spLocks noGrp="1"/>
          </p:cNvSpPr>
          <p:nvPr>
            <p:ph type="title"/>
          </p:nvPr>
        </p:nvSpPr>
        <p:spPr>
          <a:xfrm>
            <a:off x="229489" y="652915"/>
            <a:ext cx="2606936" cy="1108756"/>
          </a:xfrm>
        </p:spPr>
        <p:txBody>
          <a:bodyPr/>
          <a:lstStyle/>
          <a:p>
            <a:r>
              <a:rPr lang="en-US"/>
              <a:t>Step 2</a:t>
            </a:r>
          </a:p>
        </p:txBody>
      </p:sp>
      <p:sp>
        <p:nvSpPr>
          <p:cNvPr id="3" name="Content Placeholder 2">
            <a:extLst>
              <a:ext uri="{FF2B5EF4-FFF2-40B4-BE49-F238E27FC236}">
                <a16:creationId xmlns:a16="http://schemas.microsoft.com/office/drawing/2014/main" id="{6A0B27AA-8DF9-2A85-6156-8FB430D644AE}"/>
              </a:ext>
            </a:extLst>
          </p:cNvPr>
          <p:cNvSpPr>
            <a:spLocks noGrp="1"/>
          </p:cNvSpPr>
          <p:nvPr>
            <p:ph idx="1"/>
          </p:nvPr>
        </p:nvSpPr>
        <p:spPr>
          <a:xfrm>
            <a:off x="78332" y="1886722"/>
            <a:ext cx="2606936" cy="2758727"/>
          </a:xfrm>
        </p:spPr>
        <p:txBody>
          <a:bodyPr/>
          <a:lstStyle/>
          <a:p>
            <a:r>
              <a:rPr lang="en-US" dirty="0"/>
              <a:t>Once Betty logs in, she will have to select the province she's in, district and name of the facility.</a:t>
            </a:r>
          </a:p>
        </p:txBody>
      </p:sp>
      <p:sp>
        <p:nvSpPr>
          <p:cNvPr id="8" name="Slide Number Placeholder 7">
            <a:extLst>
              <a:ext uri="{FF2B5EF4-FFF2-40B4-BE49-F238E27FC236}">
                <a16:creationId xmlns:a16="http://schemas.microsoft.com/office/drawing/2014/main" id="{F2DE1DBC-2209-A3A5-634F-C4677D2BE39B}"/>
              </a:ext>
            </a:extLst>
          </p:cNvPr>
          <p:cNvSpPr>
            <a:spLocks noGrp="1"/>
          </p:cNvSpPr>
          <p:nvPr>
            <p:ph type="sldNum" sz="quarter" idx="12"/>
          </p:nvPr>
        </p:nvSpPr>
        <p:spPr/>
        <p:txBody>
          <a:bodyPr/>
          <a:lstStyle/>
          <a:p>
            <a:fld id="{3A98EE3D-8CD1-4C3F-BD1C-C98C9596463C}" type="slidenum">
              <a:rPr lang="en-US" smtClean="0"/>
              <a:t>6</a:t>
            </a:fld>
            <a:endParaRPr lang="en-US"/>
          </a:p>
        </p:txBody>
      </p:sp>
      <p:pic>
        <p:nvPicPr>
          <p:cNvPr id="10" name="Picture 9" descr="A screenshot of a computer&#10;&#10;Description automatically generated">
            <a:extLst>
              <a:ext uri="{FF2B5EF4-FFF2-40B4-BE49-F238E27FC236}">
                <a16:creationId xmlns:a16="http://schemas.microsoft.com/office/drawing/2014/main" id="{048DE72F-3015-BDD6-D8E0-5306F0E8F747}"/>
              </a:ext>
            </a:extLst>
          </p:cNvPr>
          <p:cNvPicPr>
            <a:picLocks noChangeAspect="1"/>
          </p:cNvPicPr>
          <p:nvPr/>
        </p:nvPicPr>
        <p:blipFill rotWithShape="1">
          <a:blip r:embed="rId2"/>
          <a:srcRect l="1067" t="6775" r="2287" b="1625"/>
          <a:stretch/>
        </p:blipFill>
        <p:spPr>
          <a:xfrm>
            <a:off x="2920999" y="2288774"/>
            <a:ext cx="2700779" cy="1439847"/>
          </a:xfrm>
          <a:prstGeom prst="rect">
            <a:avLst/>
          </a:prstGeom>
          <a:ln>
            <a:solidFill>
              <a:schemeClr val="tx1"/>
            </a:solidFill>
          </a:ln>
        </p:spPr>
      </p:pic>
      <p:pic>
        <p:nvPicPr>
          <p:cNvPr id="12" name="Picture 11" descr="A screenshot of a computer&#10;&#10;Description automatically generated">
            <a:extLst>
              <a:ext uri="{FF2B5EF4-FFF2-40B4-BE49-F238E27FC236}">
                <a16:creationId xmlns:a16="http://schemas.microsoft.com/office/drawing/2014/main" id="{05BF7F0E-4127-9DBC-611A-61D6C7AE485D}"/>
              </a:ext>
            </a:extLst>
          </p:cNvPr>
          <p:cNvPicPr>
            <a:picLocks noChangeAspect="1"/>
          </p:cNvPicPr>
          <p:nvPr/>
        </p:nvPicPr>
        <p:blipFill rotWithShape="1">
          <a:blip r:embed="rId3"/>
          <a:srcRect l="225" t="7088" r="1545" b="11134"/>
          <a:stretch/>
        </p:blipFill>
        <p:spPr>
          <a:xfrm>
            <a:off x="6118933" y="2288775"/>
            <a:ext cx="2527664" cy="1439846"/>
          </a:xfrm>
          <a:prstGeom prst="rect">
            <a:avLst/>
          </a:prstGeom>
          <a:ln>
            <a:solidFill>
              <a:schemeClr val="tx1"/>
            </a:solidFill>
          </a:ln>
        </p:spPr>
      </p:pic>
      <p:pic>
        <p:nvPicPr>
          <p:cNvPr id="16" name="Picture 15" descr="A screenshot of a computer&#10;&#10;Description automatically generated">
            <a:extLst>
              <a:ext uri="{FF2B5EF4-FFF2-40B4-BE49-F238E27FC236}">
                <a16:creationId xmlns:a16="http://schemas.microsoft.com/office/drawing/2014/main" id="{D5784BD2-DDA6-ADAB-9E8B-A32EFF18DAD0}"/>
              </a:ext>
            </a:extLst>
          </p:cNvPr>
          <p:cNvPicPr>
            <a:picLocks noChangeAspect="1"/>
          </p:cNvPicPr>
          <p:nvPr/>
        </p:nvPicPr>
        <p:blipFill rotWithShape="1">
          <a:blip r:embed="rId4"/>
          <a:srcRect l="782" t="8835" r="2051" b="8387"/>
          <a:stretch/>
        </p:blipFill>
        <p:spPr>
          <a:xfrm>
            <a:off x="4084666" y="3956733"/>
            <a:ext cx="3349903" cy="1605263"/>
          </a:xfrm>
          <a:prstGeom prst="rect">
            <a:avLst/>
          </a:prstGeom>
          <a:ln>
            <a:solidFill>
              <a:schemeClr val="tx1"/>
            </a:solidFill>
          </a:ln>
        </p:spPr>
      </p:pic>
    </p:spTree>
    <p:extLst>
      <p:ext uri="{BB962C8B-B14F-4D97-AF65-F5344CB8AC3E}">
        <p14:creationId xmlns:p14="http://schemas.microsoft.com/office/powerpoint/2010/main" val="10275386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934EA-821B-E6FC-8296-A2E90C9A4E34}"/>
              </a:ext>
            </a:extLst>
          </p:cNvPr>
          <p:cNvSpPr>
            <a:spLocks noGrp="1"/>
          </p:cNvSpPr>
          <p:nvPr>
            <p:ph type="title"/>
          </p:nvPr>
        </p:nvSpPr>
        <p:spPr>
          <a:xfrm>
            <a:off x="249463" y="617571"/>
            <a:ext cx="2606936" cy="1108756"/>
          </a:xfrm>
        </p:spPr>
        <p:txBody>
          <a:bodyPr/>
          <a:lstStyle/>
          <a:p>
            <a:r>
              <a:rPr lang="en-US"/>
              <a:t>Step 3</a:t>
            </a:r>
          </a:p>
        </p:txBody>
      </p:sp>
      <p:sp>
        <p:nvSpPr>
          <p:cNvPr id="3" name="Content Placeholder 2">
            <a:extLst>
              <a:ext uri="{FF2B5EF4-FFF2-40B4-BE49-F238E27FC236}">
                <a16:creationId xmlns:a16="http://schemas.microsoft.com/office/drawing/2014/main" id="{C103367E-8EEF-C90C-B62E-7DCFAF767B64}"/>
              </a:ext>
            </a:extLst>
          </p:cNvPr>
          <p:cNvSpPr>
            <a:spLocks noGrp="1"/>
          </p:cNvSpPr>
          <p:nvPr>
            <p:ph idx="1"/>
          </p:nvPr>
        </p:nvSpPr>
        <p:spPr>
          <a:xfrm>
            <a:off x="156247" y="2359379"/>
            <a:ext cx="2793368" cy="2758727"/>
          </a:xfrm>
        </p:spPr>
        <p:txBody>
          <a:bodyPr>
            <a:normAutofit/>
          </a:bodyPr>
          <a:lstStyle/>
          <a:p>
            <a:r>
              <a:rPr lang="en-US" dirty="0"/>
              <a:t>After Betty successfully logs in, she will go on systems administrator on the top right corner where  she will be able to see facility setting, edit profile which allows her to change or correct her details, change password and sign out. </a:t>
            </a:r>
            <a:endParaRPr lang="en-US"/>
          </a:p>
        </p:txBody>
      </p:sp>
      <p:sp>
        <p:nvSpPr>
          <p:cNvPr id="8" name="Slide Number Placeholder 7">
            <a:extLst>
              <a:ext uri="{FF2B5EF4-FFF2-40B4-BE49-F238E27FC236}">
                <a16:creationId xmlns:a16="http://schemas.microsoft.com/office/drawing/2014/main" id="{24647BC9-3645-BF60-FB0C-6870F0B394A6}"/>
              </a:ext>
            </a:extLst>
          </p:cNvPr>
          <p:cNvSpPr>
            <a:spLocks noGrp="1"/>
          </p:cNvSpPr>
          <p:nvPr>
            <p:ph type="sldNum" sz="quarter" idx="12"/>
          </p:nvPr>
        </p:nvSpPr>
        <p:spPr/>
        <p:txBody>
          <a:bodyPr/>
          <a:lstStyle/>
          <a:p>
            <a:fld id="{3A98EE3D-8CD1-4C3F-BD1C-C98C9596463C}" type="slidenum">
              <a:rPr lang="en-US" smtClean="0"/>
              <a:t>7</a:t>
            </a:fld>
            <a:endParaRPr lang="en-US"/>
          </a:p>
        </p:txBody>
      </p:sp>
      <p:pic>
        <p:nvPicPr>
          <p:cNvPr id="10" name="Picture 9" descr="A screenshot of a computer&#10;&#10;Description automatically generated">
            <a:extLst>
              <a:ext uri="{FF2B5EF4-FFF2-40B4-BE49-F238E27FC236}">
                <a16:creationId xmlns:a16="http://schemas.microsoft.com/office/drawing/2014/main" id="{5EC020DE-3F94-9ED9-2629-D85DE0BE7E51}"/>
              </a:ext>
            </a:extLst>
          </p:cNvPr>
          <p:cNvPicPr>
            <a:picLocks noChangeAspect="1"/>
          </p:cNvPicPr>
          <p:nvPr/>
        </p:nvPicPr>
        <p:blipFill rotWithShape="1">
          <a:blip r:embed="rId2"/>
          <a:srcRect t="15383" r="1377"/>
          <a:stretch/>
        </p:blipFill>
        <p:spPr>
          <a:xfrm>
            <a:off x="3796846" y="2359379"/>
            <a:ext cx="4608650" cy="2352999"/>
          </a:xfrm>
          <a:prstGeom prst="rect">
            <a:avLst/>
          </a:prstGeom>
          <a:ln>
            <a:solidFill>
              <a:schemeClr val="tx1"/>
            </a:solidFill>
          </a:ln>
        </p:spPr>
      </p:pic>
    </p:spTree>
    <p:extLst>
      <p:ext uri="{BB962C8B-B14F-4D97-AF65-F5344CB8AC3E}">
        <p14:creationId xmlns:p14="http://schemas.microsoft.com/office/powerpoint/2010/main" val="36934142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02625-B169-D89D-58DA-A23A048943FE}"/>
              </a:ext>
            </a:extLst>
          </p:cNvPr>
          <p:cNvSpPr>
            <a:spLocks noGrp="1"/>
          </p:cNvSpPr>
          <p:nvPr>
            <p:ph type="title"/>
          </p:nvPr>
        </p:nvSpPr>
        <p:spPr>
          <a:xfrm>
            <a:off x="256122" y="617571"/>
            <a:ext cx="2606936" cy="1108756"/>
          </a:xfrm>
        </p:spPr>
        <p:txBody>
          <a:bodyPr/>
          <a:lstStyle/>
          <a:p>
            <a:r>
              <a:rPr lang="en-US"/>
              <a:t>Step 4</a:t>
            </a:r>
          </a:p>
        </p:txBody>
      </p:sp>
      <p:sp>
        <p:nvSpPr>
          <p:cNvPr id="3" name="Content Placeholder 2">
            <a:extLst>
              <a:ext uri="{FF2B5EF4-FFF2-40B4-BE49-F238E27FC236}">
                <a16:creationId xmlns:a16="http://schemas.microsoft.com/office/drawing/2014/main" id="{6384595B-0254-0AD3-5251-C3BEAF5CC04F}"/>
              </a:ext>
            </a:extLst>
          </p:cNvPr>
          <p:cNvSpPr>
            <a:spLocks noGrp="1"/>
          </p:cNvSpPr>
          <p:nvPr>
            <p:ph idx="1"/>
          </p:nvPr>
        </p:nvSpPr>
        <p:spPr>
          <a:xfrm>
            <a:off x="375970" y="2347312"/>
            <a:ext cx="2966473" cy="2758727"/>
          </a:xfrm>
        </p:spPr>
        <p:txBody>
          <a:bodyPr/>
          <a:lstStyle/>
          <a:p>
            <a:r>
              <a:rPr lang="en-US" dirty="0"/>
              <a:t>If Betty clicks on facility setting, it will take her to the user management page</a:t>
            </a:r>
          </a:p>
        </p:txBody>
      </p:sp>
      <p:sp>
        <p:nvSpPr>
          <p:cNvPr id="8" name="Slide Number Placeholder 7">
            <a:extLst>
              <a:ext uri="{FF2B5EF4-FFF2-40B4-BE49-F238E27FC236}">
                <a16:creationId xmlns:a16="http://schemas.microsoft.com/office/drawing/2014/main" id="{CF6771D3-BE13-9C76-90F4-7B92A72AC3C6}"/>
              </a:ext>
            </a:extLst>
          </p:cNvPr>
          <p:cNvSpPr>
            <a:spLocks noGrp="1"/>
          </p:cNvSpPr>
          <p:nvPr>
            <p:ph type="sldNum" sz="quarter" idx="12"/>
          </p:nvPr>
        </p:nvSpPr>
        <p:spPr/>
        <p:txBody>
          <a:bodyPr/>
          <a:lstStyle/>
          <a:p>
            <a:fld id="{3A98EE3D-8CD1-4C3F-BD1C-C98C9596463C}" type="slidenum">
              <a:rPr lang="en-US" smtClean="0"/>
              <a:t>8</a:t>
            </a:fld>
            <a:endParaRPr lang="en-US"/>
          </a:p>
        </p:txBody>
      </p:sp>
      <p:pic>
        <p:nvPicPr>
          <p:cNvPr id="12" name="Picture 11" descr="A screenshot of a computer&#10;&#10;Description automatically generated">
            <a:extLst>
              <a:ext uri="{FF2B5EF4-FFF2-40B4-BE49-F238E27FC236}">
                <a16:creationId xmlns:a16="http://schemas.microsoft.com/office/drawing/2014/main" id="{9C014094-EFEA-F599-B541-5832410BBA27}"/>
              </a:ext>
            </a:extLst>
          </p:cNvPr>
          <p:cNvPicPr>
            <a:picLocks noChangeAspect="1"/>
          </p:cNvPicPr>
          <p:nvPr/>
        </p:nvPicPr>
        <p:blipFill rotWithShape="1">
          <a:blip r:embed="rId2"/>
          <a:srcRect l="616" t="7862" r="1104" b="14387"/>
          <a:stretch/>
        </p:blipFill>
        <p:spPr>
          <a:xfrm>
            <a:off x="3941686" y="2347312"/>
            <a:ext cx="4682277" cy="2758727"/>
          </a:xfrm>
          <a:prstGeom prst="rect">
            <a:avLst/>
          </a:prstGeom>
          <a:ln>
            <a:solidFill>
              <a:schemeClr val="tx1"/>
            </a:solidFill>
          </a:ln>
        </p:spPr>
      </p:pic>
    </p:spTree>
    <p:extLst>
      <p:ext uri="{BB962C8B-B14F-4D97-AF65-F5344CB8AC3E}">
        <p14:creationId xmlns:p14="http://schemas.microsoft.com/office/powerpoint/2010/main" val="3254324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95FAA-3409-25CD-9D53-BD5BC90BC86A}"/>
              </a:ext>
            </a:extLst>
          </p:cNvPr>
          <p:cNvSpPr>
            <a:spLocks noGrp="1"/>
          </p:cNvSpPr>
          <p:nvPr>
            <p:ph type="title"/>
          </p:nvPr>
        </p:nvSpPr>
        <p:spPr>
          <a:xfrm>
            <a:off x="242805" y="639599"/>
            <a:ext cx="2606936" cy="1108756"/>
          </a:xfrm>
        </p:spPr>
        <p:txBody>
          <a:bodyPr/>
          <a:lstStyle/>
          <a:p>
            <a:r>
              <a:rPr lang="en-US"/>
              <a:t>Step 5</a:t>
            </a:r>
          </a:p>
        </p:txBody>
      </p:sp>
      <p:sp>
        <p:nvSpPr>
          <p:cNvPr id="3" name="Content Placeholder 2">
            <a:extLst>
              <a:ext uri="{FF2B5EF4-FFF2-40B4-BE49-F238E27FC236}">
                <a16:creationId xmlns:a16="http://schemas.microsoft.com/office/drawing/2014/main" id="{EED4F0AC-61AE-6C81-D216-0E92A49A27F2}"/>
              </a:ext>
            </a:extLst>
          </p:cNvPr>
          <p:cNvSpPr>
            <a:spLocks noGrp="1"/>
          </p:cNvSpPr>
          <p:nvPr>
            <p:ph idx="1"/>
          </p:nvPr>
        </p:nvSpPr>
        <p:spPr>
          <a:xfrm>
            <a:off x="435894" y="2492623"/>
            <a:ext cx="3167217" cy="2758727"/>
          </a:xfrm>
        </p:spPr>
        <p:txBody>
          <a:bodyPr>
            <a:normAutofit/>
          </a:bodyPr>
          <a:lstStyle/>
          <a:p>
            <a:r>
              <a:rPr lang="en-US" dirty="0"/>
              <a:t>The user management page, will allow Betty access to login requests, which are a list of users who need permission to access SmartCare pro. This is where Martha Mumba's request will appear. Being an administrator, Betty, will either accept or reject these requests.</a:t>
            </a:r>
          </a:p>
        </p:txBody>
      </p:sp>
      <p:sp>
        <p:nvSpPr>
          <p:cNvPr id="8" name="Slide Number Placeholder 7">
            <a:extLst>
              <a:ext uri="{FF2B5EF4-FFF2-40B4-BE49-F238E27FC236}">
                <a16:creationId xmlns:a16="http://schemas.microsoft.com/office/drawing/2014/main" id="{6F941F15-55DD-5C99-47E4-28DC6A37818D}"/>
              </a:ext>
            </a:extLst>
          </p:cNvPr>
          <p:cNvSpPr>
            <a:spLocks noGrp="1"/>
          </p:cNvSpPr>
          <p:nvPr>
            <p:ph type="sldNum" sz="quarter" idx="12"/>
          </p:nvPr>
        </p:nvSpPr>
        <p:spPr/>
        <p:txBody>
          <a:bodyPr/>
          <a:lstStyle/>
          <a:p>
            <a:fld id="{3A98EE3D-8CD1-4C3F-BD1C-C98C9596463C}" type="slidenum">
              <a:rPr lang="en-US" smtClean="0"/>
              <a:t>9</a:t>
            </a:fld>
            <a:endParaRPr lang="en-US"/>
          </a:p>
        </p:txBody>
      </p:sp>
      <p:pic>
        <p:nvPicPr>
          <p:cNvPr id="10" name="Picture 9" descr="A screenshot of a computer&#10;&#10;Description automatically generated">
            <a:extLst>
              <a:ext uri="{FF2B5EF4-FFF2-40B4-BE49-F238E27FC236}">
                <a16:creationId xmlns:a16="http://schemas.microsoft.com/office/drawing/2014/main" id="{7B04FA79-4E98-BE3B-7D4A-89C51C05C30C}"/>
              </a:ext>
            </a:extLst>
          </p:cNvPr>
          <p:cNvPicPr>
            <a:picLocks noChangeAspect="1"/>
          </p:cNvPicPr>
          <p:nvPr/>
        </p:nvPicPr>
        <p:blipFill rotWithShape="1">
          <a:blip r:embed="rId2"/>
          <a:srcRect l="959" t="7314" r="573" b="2280"/>
          <a:stretch/>
        </p:blipFill>
        <p:spPr>
          <a:xfrm>
            <a:off x="3928370" y="2551028"/>
            <a:ext cx="4486594" cy="2498340"/>
          </a:xfrm>
          <a:prstGeom prst="rect">
            <a:avLst/>
          </a:prstGeom>
          <a:ln>
            <a:solidFill>
              <a:schemeClr val="tx1"/>
            </a:solidFill>
          </a:ln>
        </p:spPr>
      </p:pic>
    </p:spTree>
    <p:extLst>
      <p:ext uri="{BB962C8B-B14F-4D97-AF65-F5344CB8AC3E}">
        <p14:creationId xmlns:p14="http://schemas.microsoft.com/office/powerpoint/2010/main" val="1214194349"/>
      </p:ext>
    </p:extLst>
  </p:cSld>
  <p:clrMapOvr>
    <a:masterClrMapping/>
  </p:clrMapOvr>
</p:sld>
</file>

<file path=ppt/theme/theme1.xml><?xml version="1.0" encoding="utf-8"?>
<a:theme xmlns:a="http://schemas.openxmlformats.org/drawingml/2006/main" name="DividendVTI">
  <a:themeElements>
    <a:clrScheme name="Custom 10">
      <a:dk1>
        <a:sysClr val="windowText" lastClr="000000"/>
      </a:dk1>
      <a:lt1>
        <a:sysClr val="window" lastClr="FFFFFF"/>
      </a:lt1>
      <a:dk2>
        <a:srgbClr val="3D3D3D"/>
      </a:dk2>
      <a:lt2>
        <a:srgbClr val="EBEBEB"/>
      </a:lt2>
      <a:accent1>
        <a:srgbClr val="ED8428"/>
      </a:accent1>
      <a:accent2>
        <a:srgbClr val="E6C46D"/>
      </a:accent2>
      <a:accent3>
        <a:srgbClr val="465359"/>
      </a:accent3>
      <a:accent4>
        <a:srgbClr val="969FA7"/>
      </a:accent4>
      <a:accent5>
        <a:srgbClr val="A9C37C"/>
      </a:accent5>
      <a:accent6>
        <a:srgbClr val="5A8071"/>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design" id="{9B7A93B0-7E75-4B33-9362-9C4D614AECA1}" vid="{3CF9A9D3-49E8-47CC-B06C-73362BD111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Background xmlns="71af3243-3dd4-4a8d-8c0d-dd76da1f02a5">false</Background>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CCEB89B-922A-4F66-97DB-EDD8F270360B}">
  <ds:schemaRefs>
    <ds:schemaRef ds:uri="http://schemas.microsoft.com/sharepoint/v3/contenttype/forms"/>
  </ds:schemaRefs>
</ds:datastoreItem>
</file>

<file path=customXml/itemProps2.xml><?xml version="1.0" encoding="utf-8"?>
<ds:datastoreItem xmlns:ds="http://schemas.openxmlformats.org/officeDocument/2006/customXml" ds:itemID="{88D7F1A9-0188-45A8-AAB7-D8B3257A9F5E}">
  <ds:schemaRefs>
    <ds:schemaRef ds:uri="230e9df3-be65-4c73-a93b-d1236ebd677e"/>
    <ds:schemaRef ds:uri="71af3243-3dd4-4a8d-8c0d-dd76da1f02a5"/>
    <ds:schemaRef ds:uri="http://schemas.microsoft.com/office/2006/metadata/properties"/>
    <ds:schemaRef ds:uri="http://schemas.microsoft.com/office/infopath/2007/PartnerControls"/>
    <ds:schemaRef ds:uri="http://schemas.microsoft.com/sharepoint/v3"/>
  </ds:schemaRefs>
</ds:datastoreItem>
</file>

<file path=customXml/itemProps3.xml><?xml version="1.0" encoding="utf-8"?>
<ds:datastoreItem xmlns:ds="http://schemas.openxmlformats.org/officeDocument/2006/customXml" ds:itemID="{5AB925AF-1C2C-47DC-A961-4D6FA16128E8}">
  <ds:schemaRefs>
    <ds:schemaRef ds:uri="16c05727-aa75-4e4a-9b5f-8a80a1165891"/>
    <ds:schemaRef ds:uri="230e9df3-be65-4c73-a93b-d1236ebd677e"/>
    <ds:schemaRef ds:uri="71af3243-3dd4-4a8d-8c0d-dd76da1f02a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{E5715090-6999-44D5-A925-988736CD268A}tf45205285_win32</Template>
  <Application>Microsoft Office PowerPoint</Application>
  <PresentationFormat>On-screen Show (4:3)</PresentationFormat>
  <Slides>12</Slides>
  <Notes>0</Notes>
  <HiddenSlides>0</HiddenSlide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DividendVTI</vt:lpstr>
      <vt:lpstr>Access control management job aid</vt:lpstr>
      <vt:lpstr>Introduction </vt:lpstr>
      <vt:lpstr>objectives</vt:lpstr>
      <vt:lpstr>PowerPoint Presentation</vt:lpstr>
      <vt:lpstr>Step 1</vt:lpstr>
      <vt:lpstr>Step 2</vt:lpstr>
      <vt:lpstr>Step 3</vt:lpstr>
      <vt:lpstr>Step 4</vt:lpstr>
      <vt:lpstr>Step 5</vt:lpstr>
      <vt:lpstr>Step 6</vt:lpstr>
      <vt:lpstr>Step 7</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 control management job aid</dc:title>
  <dc:creator>Nancy Kamulete</dc:creator>
  <cp:revision>192</cp:revision>
  <dcterms:created xsi:type="dcterms:W3CDTF">2024-02-26T07:57:49Z</dcterms:created>
  <dcterms:modified xsi:type="dcterms:W3CDTF">2024-02-26T13:42:20Z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