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2" r:id="rId4"/>
  </p:sldMasterIdLst>
  <p:notesMasterIdLst>
    <p:notesMasterId r:id="rId26"/>
  </p:notesMasterIdLst>
  <p:handoutMasterIdLst>
    <p:handoutMasterId r:id="rId27"/>
  </p:handoutMasterIdLst>
  <p:sldIdLst>
    <p:sldId id="256" r:id="rId5"/>
    <p:sldId id="278" r:id="rId6"/>
    <p:sldId id="279" r:id="rId7"/>
    <p:sldId id="280" r:id="rId8"/>
    <p:sldId id="273" r:id="rId9"/>
    <p:sldId id="274" r:id="rId10"/>
    <p:sldId id="275" r:id="rId11"/>
    <p:sldId id="276" r:id="rId12"/>
    <p:sldId id="291" r:id="rId13"/>
    <p:sldId id="283" r:id="rId14"/>
    <p:sldId id="257" r:id="rId15"/>
    <p:sldId id="271" r:id="rId16"/>
    <p:sldId id="272" r:id="rId17"/>
    <p:sldId id="284" r:id="rId18"/>
    <p:sldId id="285" r:id="rId19"/>
    <p:sldId id="292" r:id="rId20"/>
    <p:sldId id="297" r:id="rId21"/>
    <p:sldId id="294" r:id="rId22"/>
    <p:sldId id="295" r:id="rId23"/>
    <p:sldId id="296" r:id="rId24"/>
    <p:sldId id="277"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535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2" autoAdjust="0"/>
    <p:restoredTop sz="94598" autoAdjust="0"/>
  </p:normalViewPr>
  <p:slideViewPr>
    <p:cSldViewPr snapToGrid="0" showGuides="1">
      <p:cViewPr varScale="1">
        <p:scale>
          <a:sx n="82" d="100"/>
          <a:sy n="82" d="100"/>
        </p:scale>
        <p:origin x="720" y="96"/>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4" Type="http://schemas.openxmlformats.org/officeDocument/2006/relationships/image" Target="../media/image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4"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8ADB71-5F41-4B3F-86BE-C190EF007623}" type="doc">
      <dgm:prSet loTypeId="urn:microsoft.com/office/officeart/2008/layout/BendingPictureBlocks" loCatId="picture" qsTypeId="urn:microsoft.com/office/officeart/2005/8/quickstyle/simple3" qsCatId="simple" csTypeId="urn:microsoft.com/office/officeart/2005/8/colors/accent0_1" csCatId="mainScheme" phldr="1"/>
      <dgm:spPr/>
      <dgm:t>
        <a:bodyPr/>
        <a:lstStyle/>
        <a:p>
          <a:endParaRPr lang="en-US"/>
        </a:p>
      </dgm:t>
    </dgm:pt>
    <dgm:pt modelId="{282D3259-F747-4B96-9665-05D16AA7443F}">
      <dgm:prSet phldrT="[Text]"/>
      <dgm:spPr/>
      <dgm:t>
        <a:bodyPr/>
        <a:lstStyle/>
        <a:p>
          <a:r>
            <a:rPr lang="en-US" dirty="0"/>
            <a:t>NRC</a:t>
          </a:r>
        </a:p>
      </dgm:t>
    </dgm:pt>
    <dgm:pt modelId="{42A46C86-C9A3-4487-B5A2-B2E33C1FE295}" type="parTrans" cxnId="{552F2AE3-6BBA-4488-8BBB-7F919694AD99}">
      <dgm:prSet/>
      <dgm:spPr/>
      <dgm:t>
        <a:bodyPr/>
        <a:lstStyle/>
        <a:p>
          <a:endParaRPr lang="en-US"/>
        </a:p>
      </dgm:t>
    </dgm:pt>
    <dgm:pt modelId="{89C16B53-EACA-44F2-A49C-CCC912638540}" type="sibTrans" cxnId="{552F2AE3-6BBA-4488-8BBB-7F919694AD99}">
      <dgm:prSet/>
      <dgm:spPr/>
      <dgm:t>
        <a:bodyPr/>
        <a:lstStyle/>
        <a:p>
          <a:endParaRPr lang="en-US"/>
        </a:p>
      </dgm:t>
    </dgm:pt>
    <dgm:pt modelId="{1E0CDDFC-4B28-4C0B-A690-03C9912417A8}">
      <dgm:prSet phldrT="[Text]"/>
      <dgm:spPr/>
      <dgm:t>
        <a:bodyPr/>
        <a:lstStyle/>
        <a:p>
          <a:r>
            <a:rPr lang="en-US" dirty="0"/>
            <a:t>Cellphone</a:t>
          </a:r>
        </a:p>
      </dgm:t>
    </dgm:pt>
    <dgm:pt modelId="{A18E0A51-7CAB-4A41-9205-23BB222ACF5C}" type="parTrans" cxnId="{93F1CC66-7890-45F7-9434-EFB0A7A82495}">
      <dgm:prSet/>
      <dgm:spPr/>
      <dgm:t>
        <a:bodyPr/>
        <a:lstStyle/>
        <a:p>
          <a:endParaRPr lang="en-US"/>
        </a:p>
      </dgm:t>
    </dgm:pt>
    <dgm:pt modelId="{2E4067B9-4D3E-4A2F-A13F-A7C1BE66A293}" type="sibTrans" cxnId="{93F1CC66-7890-45F7-9434-EFB0A7A82495}">
      <dgm:prSet/>
      <dgm:spPr/>
      <dgm:t>
        <a:bodyPr/>
        <a:lstStyle/>
        <a:p>
          <a:endParaRPr lang="en-US"/>
        </a:p>
      </dgm:t>
    </dgm:pt>
    <dgm:pt modelId="{F36C43D4-5CD1-4712-99EC-6CC892BBAECB}">
      <dgm:prSet phldrT="[Text]"/>
      <dgm:spPr/>
      <dgm:t>
        <a:bodyPr/>
        <a:lstStyle/>
        <a:p>
          <a:r>
            <a:rPr lang="en-US" dirty="0"/>
            <a:t>Name Search</a:t>
          </a:r>
        </a:p>
        <a:p>
          <a:endParaRPr lang="en-US" dirty="0"/>
        </a:p>
      </dgm:t>
    </dgm:pt>
    <dgm:pt modelId="{117BCD42-B094-4479-BE7B-89A47EB53960}" type="parTrans" cxnId="{DA12A875-46E5-46B8-BA21-5F70839A7240}">
      <dgm:prSet/>
      <dgm:spPr/>
      <dgm:t>
        <a:bodyPr/>
        <a:lstStyle/>
        <a:p>
          <a:endParaRPr lang="en-US"/>
        </a:p>
      </dgm:t>
    </dgm:pt>
    <dgm:pt modelId="{5F22D04D-13F0-4D5A-8D7F-BE10E2F3CC12}" type="sibTrans" cxnId="{DA12A875-46E5-46B8-BA21-5F70839A7240}">
      <dgm:prSet/>
      <dgm:spPr/>
      <dgm:t>
        <a:bodyPr/>
        <a:lstStyle/>
        <a:p>
          <a:endParaRPr lang="en-US"/>
        </a:p>
      </dgm:t>
    </dgm:pt>
    <dgm:pt modelId="{D90190D4-C035-47FD-BD4D-4F4F3B524FA5}">
      <dgm:prSet/>
      <dgm:spPr/>
      <dgm:t>
        <a:bodyPr/>
        <a:lstStyle/>
        <a:p>
          <a:r>
            <a:rPr lang="en-US" dirty="0"/>
            <a:t>NUPN</a:t>
          </a:r>
        </a:p>
      </dgm:t>
    </dgm:pt>
    <dgm:pt modelId="{280A4085-56A2-41FD-A3AF-6E33D74AA438}" type="parTrans" cxnId="{2A2F5023-7DED-44D2-AAEC-3226D925931F}">
      <dgm:prSet/>
      <dgm:spPr/>
      <dgm:t>
        <a:bodyPr/>
        <a:lstStyle/>
        <a:p>
          <a:endParaRPr lang="en-US"/>
        </a:p>
      </dgm:t>
    </dgm:pt>
    <dgm:pt modelId="{E00FF2F6-5880-4F67-A680-E7234CB1C33D}" type="sibTrans" cxnId="{2A2F5023-7DED-44D2-AAEC-3226D925931F}">
      <dgm:prSet/>
      <dgm:spPr/>
      <dgm:t>
        <a:bodyPr/>
        <a:lstStyle/>
        <a:p>
          <a:endParaRPr lang="en-US"/>
        </a:p>
      </dgm:t>
    </dgm:pt>
    <dgm:pt modelId="{6B787CE4-BEB3-4762-859E-A0D9D36C9335}" type="pres">
      <dgm:prSet presAssocID="{258ADB71-5F41-4B3F-86BE-C190EF007623}" presName="Name0" presStyleCnt="0">
        <dgm:presLayoutVars>
          <dgm:dir/>
          <dgm:resizeHandles/>
        </dgm:presLayoutVars>
      </dgm:prSet>
      <dgm:spPr/>
    </dgm:pt>
    <dgm:pt modelId="{980FC5C6-CE27-46E9-A20A-08D25B21E434}" type="pres">
      <dgm:prSet presAssocID="{282D3259-F747-4B96-9665-05D16AA7443F}" presName="composite" presStyleCnt="0"/>
      <dgm:spPr/>
    </dgm:pt>
    <dgm:pt modelId="{A63AAC01-28EE-403C-8E46-58006661CDDD}" type="pres">
      <dgm:prSet presAssocID="{282D3259-F747-4B96-9665-05D16AA7443F}" presName="rect1" presStyleLbl="bgImgPlace1" presStyleIdx="0" presStyleCnt="4"/>
      <dgm:spPr>
        <a:blipFill>
          <a:blip xmlns:r="http://schemas.openxmlformats.org/officeDocument/2006/relationships" r:embed="rId1"/>
          <a:srcRect/>
          <a:stretch>
            <a:fillRect l="-33000" r="-33000"/>
          </a:stretch>
        </a:blipFill>
      </dgm:spPr>
    </dgm:pt>
    <dgm:pt modelId="{05DB9E9E-17A6-4328-9FF4-11B46AEE3520}" type="pres">
      <dgm:prSet presAssocID="{282D3259-F747-4B96-9665-05D16AA7443F}" presName="rect2" presStyleLbl="node1" presStyleIdx="0" presStyleCnt="4">
        <dgm:presLayoutVars>
          <dgm:bulletEnabled val="1"/>
        </dgm:presLayoutVars>
      </dgm:prSet>
      <dgm:spPr/>
    </dgm:pt>
    <dgm:pt modelId="{7327679E-F9E0-44DB-A659-23EAC4A16A1B}" type="pres">
      <dgm:prSet presAssocID="{89C16B53-EACA-44F2-A49C-CCC912638540}" presName="sibTrans" presStyleCnt="0"/>
      <dgm:spPr/>
    </dgm:pt>
    <dgm:pt modelId="{0AA1531E-5338-4154-8B39-AC2439E5D197}" type="pres">
      <dgm:prSet presAssocID="{D90190D4-C035-47FD-BD4D-4F4F3B524FA5}" presName="composite" presStyleCnt="0"/>
      <dgm:spPr/>
    </dgm:pt>
    <dgm:pt modelId="{54A74EE9-54D9-4B15-927B-210D154E08FF}" type="pres">
      <dgm:prSet presAssocID="{D90190D4-C035-47FD-BD4D-4F4F3B524FA5}" presName="rect1" presStyleLbl="bgImgPlace1" presStyleIdx="1" presStyleCnt="4"/>
      <dgm:spPr>
        <a:blipFill>
          <a:blip xmlns:r="http://schemas.openxmlformats.org/officeDocument/2006/relationships" r:embed="rId2"/>
          <a:srcRect/>
          <a:stretch>
            <a:fillRect l="-33000" r="-33000"/>
          </a:stretch>
        </a:blipFill>
      </dgm:spPr>
    </dgm:pt>
    <dgm:pt modelId="{E1C73047-DCD7-443C-826A-9B0EA93F49DF}" type="pres">
      <dgm:prSet presAssocID="{D90190D4-C035-47FD-BD4D-4F4F3B524FA5}" presName="rect2" presStyleLbl="node1" presStyleIdx="1" presStyleCnt="4">
        <dgm:presLayoutVars>
          <dgm:bulletEnabled val="1"/>
        </dgm:presLayoutVars>
      </dgm:prSet>
      <dgm:spPr/>
    </dgm:pt>
    <dgm:pt modelId="{44615246-9461-4E1D-AF79-9DE11D2F11D7}" type="pres">
      <dgm:prSet presAssocID="{E00FF2F6-5880-4F67-A680-E7234CB1C33D}" presName="sibTrans" presStyleCnt="0"/>
      <dgm:spPr/>
    </dgm:pt>
    <dgm:pt modelId="{EDD013D3-FC77-4F5C-BD16-45FF32907150}" type="pres">
      <dgm:prSet presAssocID="{1E0CDDFC-4B28-4C0B-A690-03C9912417A8}" presName="composite" presStyleCnt="0"/>
      <dgm:spPr/>
    </dgm:pt>
    <dgm:pt modelId="{F185F1EE-5A2F-4834-8DB0-D03490D0F9D2}" type="pres">
      <dgm:prSet presAssocID="{1E0CDDFC-4B28-4C0B-A690-03C9912417A8}" presName="rect1" presStyleLbl="bgImgPlace1" presStyleIdx="2" presStyleCnt="4"/>
      <dgm:spPr>
        <a:blipFill>
          <a:blip xmlns:r="http://schemas.openxmlformats.org/officeDocument/2006/relationships" r:embed="rId3"/>
          <a:srcRect/>
          <a:stretch>
            <a:fillRect l="-21000" r="-21000"/>
          </a:stretch>
        </a:blipFill>
      </dgm:spPr>
    </dgm:pt>
    <dgm:pt modelId="{F32A9624-F5B4-490F-AE62-468156CFAE60}" type="pres">
      <dgm:prSet presAssocID="{1E0CDDFC-4B28-4C0B-A690-03C9912417A8}" presName="rect2" presStyleLbl="node1" presStyleIdx="2" presStyleCnt="4">
        <dgm:presLayoutVars>
          <dgm:bulletEnabled val="1"/>
        </dgm:presLayoutVars>
      </dgm:prSet>
      <dgm:spPr/>
    </dgm:pt>
    <dgm:pt modelId="{ECB04C60-AF82-476D-AD58-BB74023956D5}" type="pres">
      <dgm:prSet presAssocID="{2E4067B9-4D3E-4A2F-A13F-A7C1BE66A293}" presName="sibTrans" presStyleCnt="0"/>
      <dgm:spPr/>
    </dgm:pt>
    <dgm:pt modelId="{19A808DF-020D-4494-85A3-049FF08BB929}" type="pres">
      <dgm:prSet presAssocID="{F36C43D4-5CD1-4712-99EC-6CC892BBAECB}" presName="composite" presStyleCnt="0"/>
      <dgm:spPr/>
    </dgm:pt>
    <dgm:pt modelId="{685BC705-3D92-4F94-AE04-D1111D4F5FF9}" type="pres">
      <dgm:prSet presAssocID="{F36C43D4-5CD1-4712-99EC-6CC892BBAECB}" presName="rect1" presStyleLbl="bgImgPlace1" presStyleIdx="3" presStyleCnt="4" custScaleX="102025" custScaleY="101954"/>
      <dgm:spPr>
        <a:blipFill>
          <a:blip xmlns:r="http://schemas.openxmlformats.org/officeDocument/2006/relationships" r:embed="rId4"/>
          <a:srcRect/>
          <a:stretch>
            <a:fillRect l="-19000" r="-19000"/>
          </a:stretch>
        </a:blipFill>
      </dgm:spPr>
    </dgm:pt>
    <dgm:pt modelId="{EE764BA6-A676-48E8-B179-F3CE48F02BAD}" type="pres">
      <dgm:prSet presAssocID="{F36C43D4-5CD1-4712-99EC-6CC892BBAECB}" presName="rect2" presStyleLbl="node1" presStyleIdx="3" presStyleCnt="4">
        <dgm:presLayoutVars>
          <dgm:bulletEnabled val="1"/>
        </dgm:presLayoutVars>
      </dgm:prSet>
      <dgm:spPr/>
    </dgm:pt>
  </dgm:ptLst>
  <dgm:cxnLst>
    <dgm:cxn modelId="{2A2F5023-7DED-44D2-AAEC-3226D925931F}" srcId="{258ADB71-5F41-4B3F-86BE-C190EF007623}" destId="{D90190D4-C035-47FD-BD4D-4F4F3B524FA5}" srcOrd="1" destOrd="0" parTransId="{280A4085-56A2-41FD-A3AF-6E33D74AA438}" sibTransId="{E00FF2F6-5880-4F67-A680-E7234CB1C33D}"/>
    <dgm:cxn modelId="{93F1CC66-7890-45F7-9434-EFB0A7A82495}" srcId="{258ADB71-5F41-4B3F-86BE-C190EF007623}" destId="{1E0CDDFC-4B28-4C0B-A690-03C9912417A8}" srcOrd="2" destOrd="0" parTransId="{A18E0A51-7CAB-4A41-9205-23BB222ACF5C}" sibTransId="{2E4067B9-4D3E-4A2F-A13F-A7C1BE66A293}"/>
    <dgm:cxn modelId="{C0327A6F-D782-4B68-9BA4-E5348855C161}" type="presOf" srcId="{F36C43D4-5CD1-4712-99EC-6CC892BBAECB}" destId="{EE764BA6-A676-48E8-B179-F3CE48F02BAD}" srcOrd="0" destOrd="0" presId="urn:microsoft.com/office/officeart/2008/layout/BendingPictureBlocks"/>
    <dgm:cxn modelId="{21AB6C52-D1FD-4BCC-9AC3-90DB076DF72E}" type="presOf" srcId="{D90190D4-C035-47FD-BD4D-4F4F3B524FA5}" destId="{E1C73047-DCD7-443C-826A-9B0EA93F49DF}" srcOrd="0" destOrd="0" presId="urn:microsoft.com/office/officeart/2008/layout/BendingPictureBlocks"/>
    <dgm:cxn modelId="{DA12A875-46E5-46B8-BA21-5F70839A7240}" srcId="{258ADB71-5F41-4B3F-86BE-C190EF007623}" destId="{F36C43D4-5CD1-4712-99EC-6CC892BBAECB}" srcOrd="3" destOrd="0" parTransId="{117BCD42-B094-4479-BE7B-89A47EB53960}" sibTransId="{5F22D04D-13F0-4D5A-8D7F-BE10E2F3CC12}"/>
    <dgm:cxn modelId="{413B445A-701E-4CE8-BF6D-3A9A7635A1D9}" type="presOf" srcId="{1E0CDDFC-4B28-4C0B-A690-03C9912417A8}" destId="{F32A9624-F5B4-490F-AE62-468156CFAE60}" srcOrd="0" destOrd="0" presId="urn:microsoft.com/office/officeart/2008/layout/BendingPictureBlocks"/>
    <dgm:cxn modelId="{C09E64CA-C093-4EC2-B1BA-471422960F9A}" type="presOf" srcId="{258ADB71-5F41-4B3F-86BE-C190EF007623}" destId="{6B787CE4-BEB3-4762-859E-A0D9D36C9335}" srcOrd="0" destOrd="0" presId="urn:microsoft.com/office/officeart/2008/layout/BendingPictureBlocks"/>
    <dgm:cxn modelId="{AFC77CCD-F2C2-4BC2-B116-1A7C1A2623D2}" type="presOf" srcId="{282D3259-F747-4B96-9665-05D16AA7443F}" destId="{05DB9E9E-17A6-4328-9FF4-11B46AEE3520}" srcOrd="0" destOrd="0" presId="urn:microsoft.com/office/officeart/2008/layout/BendingPictureBlocks"/>
    <dgm:cxn modelId="{552F2AE3-6BBA-4488-8BBB-7F919694AD99}" srcId="{258ADB71-5F41-4B3F-86BE-C190EF007623}" destId="{282D3259-F747-4B96-9665-05D16AA7443F}" srcOrd="0" destOrd="0" parTransId="{42A46C86-C9A3-4487-B5A2-B2E33C1FE295}" sibTransId="{89C16B53-EACA-44F2-A49C-CCC912638540}"/>
    <dgm:cxn modelId="{8CD51FFD-E868-4EBD-B0B6-0BFA96B2C80C}" type="presParOf" srcId="{6B787CE4-BEB3-4762-859E-A0D9D36C9335}" destId="{980FC5C6-CE27-46E9-A20A-08D25B21E434}" srcOrd="0" destOrd="0" presId="urn:microsoft.com/office/officeart/2008/layout/BendingPictureBlocks"/>
    <dgm:cxn modelId="{AA24435B-C58C-4874-8945-8690D4973464}" type="presParOf" srcId="{980FC5C6-CE27-46E9-A20A-08D25B21E434}" destId="{A63AAC01-28EE-403C-8E46-58006661CDDD}" srcOrd="0" destOrd="0" presId="urn:microsoft.com/office/officeart/2008/layout/BendingPictureBlocks"/>
    <dgm:cxn modelId="{CCB7F310-3126-4653-9A05-493D2D903754}" type="presParOf" srcId="{980FC5C6-CE27-46E9-A20A-08D25B21E434}" destId="{05DB9E9E-17A6-4328-9FF4-11B46AEE3520}" srcOrd="1" destOrd="0" presId="urn:microsoft.com/office/officeart/2008/layout/BendingPictureBlocks"/>
    <dgm:cxn modelId="{1DD28195-A454-42E6-A405-1B4757AB169A}" type="presParOf" srcId="{6B787CE4-BEB3-4762-859E-A0D9D36C9335}" destId="{7327679E-F9E0-44DB-A659-23EAC4A16A1B}" srcOrd="1" destOrd="0" presId="urn:microsoft.com/office/officeart/2008/layout/BendingPictureBlocks"/>
    <dgm:cxn modelId="{C016BB61-ADCA-47DF-82B8-741222498435}" type="presParOf" srcId="{6B787CE4-BEB3-4762-859E-A0D9D36C9335}" destId="{0AA1531E-5338-4154-8B39-AC2439E5D197}" srcOrd="2" destOrd="0" presId="urn:microsoft.com/office/officeart/2008/layout/BendingPictureBlocks"/>
    <dgm:cxn modelId="{8888DF4F-15EF-40F7-B431-5C8BB19B27F9}" type="presParOf" srcId="{0AA1531E-5338-4154-8B39-AC2439E5D197}" destId="{54A74EE9-54D9-4B15-927B-210D154E08FF}" srcOrd="0" destOrd="0" presId="urn:microsoft.com/office/officeart/2008/layout/BendingPictureBlocks"/>
    <dgm:cxn modelId="{D6DA78EE-7AA3-44B0-A94C-DA1F92C9CA49}" type="presParOf" srcId="{0AA1531E-5338-4154-8B39-AC2439E5D197}" destId="{E1C73047-DCD7-443C-826A-9B0EA93F49DF}" srcOrd="1" destOrd="0" presId="urn:microsoft.com/office/officeart/2008/layout/BendingPictureBlocks"/>
    <dgm:cxn modelId="{BFE4BCC2-DF01-4AA5-AC3B-FC98625806B5}" type="presParOf" srcId="{6B787CE4-BEB3-4762-859E-A0D9D36C9335}" destId="{44615246-9461-4E1D-AF79-9DE11D2F11D7}" srcOrd="3" destOrd="0" presId="urn:microsoft.com/office/officeart/2008/layout/BendingPictureBlocks"/>
    <dgm:cxn modelId="{59DB8BB9-BE03-40B9-86BF-49E9D24B8235}" type="presParOf" srcId="{6B787CE4-BEB3-4762-859E-A0D9D36C9335}" destId="{EDD013D3-FC77-4F5C-BD16-45FF32907150}" srcOrd="4" destOrd="0" presId="urn:microsoft.com/office/officeart/2008/layout/BendingPictureBlocks"/>
    <dgm:cxn modelId="{770CE8A8-5A8D-415D-8695-8F1BB90DC9DD}" type="presParOf" srcId="{EDD013D3-FC77-4F5C-BD16-45FF32907150}" destId="{F185F1EE-5A2F-4834-8DB0-D03490D0F9D2}" srcOrd="0" destOrd="0" presId="urn:microsoft.com/office/officeart/2008/layout/BendingPictureBlocks"/>
    <dgm:cxn modelId="{53EB1614-835B-4B63-AE82-CE035BE60CCF}" type="presParOf" srcId="{EDD013D3-FC77-4F5C-BD16-45FF32907150}" destId="{F32A9624-F5B4-490F-AE62-468156CFAE60}" srcOrd="1" destOrd="0" presId="urn:microsoft.com/office/officeart/2008/layout/BendingPictureBlocks"/>
    <dgm:cxn modelId="{6A30C142-8BA4-44CB-AAC6-266591BFBE29}" type="presParOf" srcId="{6B787CE4-BEB3-4762-859E-A0D9D36C9335}" destId="{ECB04C60-AF82-476D-AD58-BB74023956D5}" srcOrd="5" destOrd="0" presId="urn:microsoft.com/office/officeart/2008/layout/BendingPictureBlocks"/>
    <dgm:cxn modelId="{793C658E-50DA-4765-9BCA-2AC35D33862E}" type="presParOf" srcId="{6B787CE4-BEB3-4762-859E-A0D9D36C9335}" destId="{19A808DF-020D-4494-85A3-049FF08BB929}" srcOrd="6" destOrd="0" presId="urn:microsoft.com/office/officeart/2008/layout/BendingPictureBlocks"/>
    <dgm:cxn modelId="{986CE949-DBFC-41C4-ABF0-821058727DE5}" type="presParOf" srcId="{19A808DF-020D-4494-85A3-049FF08BB929}" destId="{685BC705-3D92-4F94-AE04-D1111D4F5FF9}" srcOrd="0" destOrd="0" presId="urn:microsoft.com/office/officeart/2008/layout/BendingPictureBlocks"/>
    <dgm:cxn modelId="{42E080EC-87E4-4E76-BF20-C264AE118C1C}" type="presParOf" srcId="{19A808DF-020D-4494-85A3-049FF08BB929}" destId="{EE764BA6-A676-48E8-B179-F3CE48F02BAD}" srcOrd="1" destOrd="0" presId="urn:microsoft.com/office/officeart/2008/layout/Bend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3AAC01-28EE-403C-8E46-58006661CDDD}">
      <dsp:nvSpPr>
        <dsp:cNvPr id="0" name=""/>
        <dsp:cNvSpPr/>
      </dsp:nvSpPr>
      <dsp:spPr>
        <a:xfrm>
          <a:off x="1572879" y="272924"/>
          <a:ext cx="2547627" cy="2142736"/>
        </a:xfrm>
        <a:prstGeom prst="rect">
          <a:avLst/>
        </a:prstGeom>
        <a:blipFill>
          <a:blip xmlns:r="http://schemas.openxmlformats.org/officeDocument/2006/relationships" r:embed="rId1"/>
          <a:srcRect/>
          <a:stretch>
            <a:fillRect l="-33000" r="-33000"/>
          </a:stretch>
        </a:blipFill>
        <a:ln w="12700" cap="rnd" cmpd="sng" algn="ctr">
          <a:solidFill>
            <a:schemeClr val="dk1">
              <a:shade val="80000"/>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05DB9E9E-17A6-4328-9FF4-11B46AEE3520}">
      <dsp:nvSpPr>
        <dsp:cNvPr id="0" name=""/>
        <dsp:cNvSpPr/>
      </dsp:nvSpPr>
      <dsp:spPr>
        <a:xfrm>
          <a:off x="623796" y="1173692"/>
          <a:ext cx="1380723" cy="1380723"/>
        </a:xfrm>
        <a:prstGeom prst="rect">
          <a:avLst/>
        </a:prstGeom>
        <a:gradFill rotWithShape="0">
          <a:gsLst>
            <a:gs pos="0">
              <a:schemeClr val="lt1">
                <a:hueOff val="0"/>
                <a:satOff val="0"/>
                <a:lumOff val="0"/>
                <a:alphaOff val="0"/>
                <a:tint val="68000"/>
                <a:alpha val="90000"/>
                <a:lumMod val="100000"/>
              </a:schemeClr>
            </a:gs>
            <a:gs pos="100000">
              <a:schemeClr val="lt1">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NRC</a:t>
          </a:r>
        </a:p>
      </dsp:txBody>
      <dsp:txXfrm>
        <a:off x="623796" y="1173692"/>
        <a:ext cx="1380723" cy="1380723"/>
      </dsp:txXfrm>
    </dsp:sp>
    <dsp:sp modelId="{54A74EE9-54D9-4B15-927B-210D154E08FF}">
      <dsp:nvSpPr>
        <dsp:cNvPr id="0" name=""/>
        <dsp:cNvSpPr/>
      </dsp:nvSpPr>
      <dsp:spPr>
        <a:xfrm>
          <a:off x="5517072" y="272924"/>
          <a:ext cx="2547627" cy="2142736"/>
        </a:xfrm>
        <a:prstGeom prst="rect">
          <a:avLst/>
        </a:prstGeom>
        <a:blipFill>
          <a:blip xmlns:r="http://schemas.openxmlformats.org/officeDocument/2006/relationships" r:embed="rId2"/>
          <a:srcRect/>
          <a:stretch>
            <a:fillRect l="-33000" r="-33000"/>
          </a:stretch>
        </a:blipFill>
        <a:ln w="12700" cap="rnd" cmpd="sng" algn="ctr">
          <a:solidFill>
            <a:schemeClr val="dk1">
              <a:shade val="80000"/>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E1C73047-DCD7-443C-826A-9B0EA93F49DF}">
      <dsp:nvSpPr>
        <dsp:cNvPr id="0" name=""/>
        <dsp:cNvSpPr/>
      </dsp:nvSpPr>
      <dsp:spPr>
        <a:xfrm>
          <a:off x="4567990" y="1173692"/>
          <a:ext cx="1380723" cy="1380723"/>
        </a:xfrm>
        <a:prstGeom prst="rect">
          <a:avLst/>
        </a:prstGeom>
        <a:gradFill rotWithShape="0">
          <a:gsLst>
            <a:gs pos="0">
              <a:schemeClr val="lt1">
                <a:hueOff val="0"/>
                <a:satOff val="0"/>
                <a:lumOff val="0"/>
                <a:alphaOff val="0"/>
                <a:tint val="68000"/>
                <a:alpha val="90000"/>
                <a:lumMod val="100000"/>
              </a:schemeClr>
            </a:gs>
            <a:gs pos="100000">
              <a:schemeClr val="lt1">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NUPN</a:t>
          </a:r>
        </a:p>
      </dsp:txBody>
      <dsp:txXfrm>
        <a:off x="4567990" y="1173692"/>
        <a:ext cx="1380723" cy="1380723"/>
      </dsp:txXfrm>
    </dsp:sp>
    <dsp:sp modelId="{F185F1EE-5A2F-4834-8DB0-D03490D0F9D2}">
      <dsp:nvSpPr>
        <dsp:cNvPr id="0" name=""/>
        <dsp:cNvSpPr/>
      </dsp:nvSpPr>
      <dsp:spPr>
        <a:xfrm>
          <a:off x="1559981" y="2950828"/>
          <a:ext cx="2547627" cy="2142736"/>
        </a:xfrm>
        <a:prstGeom prst="rect">
          <a:avLst/>
        </a:prstGeom>
        <a:blipFill>
          <a:blip xmlns:r="http://schemas.openxmlformats.org/officeDocument/2006/relationships" r:embed="rId3"/>
          <a:srcRect/>
          <a:stretch>
            <a:fillRect l="-21000" r="-21000"/>
          </a:stretch>
        </a:blipFill>
        <a:ln w="12700" cap="rnd" cmpd="sng" algn="ctr">
          <a:solidFill>
            <a:schemeClr val="dk1">
              <a:shade val="80000"/>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F32A9624-F5B4-490F-AE62-468156CFAE60}">
      <dsp:nvSpPr>
        <dsp:cNvPr id="0" name=""/>
        <dsp:cNvSpPr/>
      </dsp:nvSpPr>
      <dsp:spPr>
        <a:xfrm>
          <a:off x="610899" y="3851596"/>
          <a:ext cx="1380723" cy="1380723"/>
        </a:xfrm>
        <a:prstGeom prst="rect">
          <a:avLst/>
        </a:prstGeom>
        <a:gradFill rotWithShape="0">
          <a:gsLst>
            <a:gs pos="0">
              <a:schemeClr val="lt1">
                <a:hueOff val="0"/>
                <a:satOff val="0"/>
                <a:lumOff val="0"/>
                <a:alphaOff val="0"/>
                <a:tint val="68000"/>
                <a:alpha val="90000"/>
                <a:lumMod val="100000"/>
              </a:schemeClr>
            </a:gs>
            <a:gs pos="100000">
              <a:schemeClr val="lt1">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Cellphone</a:t>
          </a:r>
        </a:p>
      </dsp:txBody>
      <dsp:txXfrm>
        <a:off x="610899" y="3851596"/>
        <a:ext cx="1380723" cy="1380723"/>
      </dsp:txXfrm>
    </dsp:sp>
    <dsp:sp modelId="{685BC705-3D92-4F94-AE04-D1111D4F5FF9}">
      <dsp:nvSpPr>
        <dsp:cNvPr id="0" name=""/>
        <dsp:cNvSpPr/>
      </dsp:nvSpPr>
      <dsp:spPr>
        <a:xfrm>
          <a:off x="5478380" y="2940360"/>
          <a:ext cx="2599217" cy="2184605"/>
        </a:xfrm>
        <a:prstGeom prst="rect">
          <a:avLst/>
        </a:prstGeom>
        <a:blipFill>
          <a:blip xmlns:r="http://schemas.openxmlformats.org/officeDocument/2006/relationships" r:embed="rId4"/>
          <a:srcRect/>
          <a:stretch>
            <a:fillRect l="-19000" r="-19000"/>
          </a:stretch>
        </a:blipFill>
        <a:ln w="12700" cap="rnd" cmpd="sng" algn="ctr">
          <a:solidFill>
            <a:schemeClr val="dk1">
              <a:shade val="80000"/>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EE764BA6-A676-48E8-B179-F3CE48F02BAD}">
      <dsp:nvSpPr>
        <dsp:cNvPr id="0" name=""/>
        <dsp:cNvSpPr/>
      </dsp:nvSpPr>
      <dsp:spPr>
        <a:xfrm>
          <a:off x="4555092" y="3862063"/>
          <a:ext cx="1380723" cy="1380723"/>
        </a:xfrm>
        <a:prstGeom prst="rect">
          <a:avLst/>
        </a:prstGeom>
        <a:gradFill rotWithShape="0">
          <a:gsLst>
            <a:gs pos="0">
              <a:schemeClr val="lt1">
                <a:hueOff val="0"/>
                <a:satOff val="0"/>
                <a:lumOff val="0"/>
                <a:alphaOff val="0"/>
                <a:tint val="68000"/>
                <a:alpha val="90000"/>
                <a:lumMod val="100000"/>
              </a:schemeClr>
            </a:gs>
            <a:gs pos="100000">
              <a:schemeClr val="lt1">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Name Search</a:t>
          </a:r>
        </a:p>
        <a:p>
          <a:pPr marL="0" lvl="0" indent="0" algn="ctr" defTabSz="977900">
            <a:lnSpc>
              <a:spcPct val="90000"/>
            </a:lnSpc>
            <a:spcBef>
              <a:spcPct val="0"/>
            </a:spcBef>
            <a:spcAft>
              <a:spcPct val="35000"/>
            </a:spcAft>
            <a:buNone/>
          </a:pPr>
          <a:endParaRPr lang="en-US" sz="2200" kern="1200" dirty="0"/>
        </a:p>
      </dsp:txBody>
      <dsp:txXfrm>
        <a:off x="4555092" y="3862063"/>
        <a:ext cx="1380723" cy="1380723"/>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Blocks">
  <dgm:title val=""/>
  <dgm:desc val=""/>
  <dgm:catLst>
    <dgm:cat type="picture" pri="8000"/>
    <dgm:cat type="pictureconvert" pri="8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61"/>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908"/>
        </dgm:alg>
        <dgm:shape xmlns:r="http://schemas.openxmlformats.org/officeDocument/2006/relationships" r:blip="">
          <dgm:adjLst/>
        </dgm:shape>
        <dgm:choose name="Name4">
          <dgm:if name="Name5" func="var" arg="dir" op="equ" val="norm">
            <dgm:constrLst>
              <dgm:constr type="l" for="ch" forName="rect1" refType="w" fact="0.3"/>
              <dgm:constr type="t" for="ch" forName="rect1" refType="h" fact="0"/>
              <dgm:constr type="w" for="ch" forName="rect1" refType="h" fact="1.12"/>
              <dgm:constr type="h" for="ch" forName="rect1" refType="h" fact="0.942"/>
              <dgm:constr type="l" for="ch" forName="rect2" refType="w" fact="0"/>
              <dgm:constr type="t" for="ch" forName="rect2" refType="h" fact="0.396"/>
              <dgm:constr type="w" for="ch" forName="rect2" refType="h" fact="0.607"/>
              <dgm:constr type="h" for="ch" forName="rect2" refType="h" fact="0.607"/>
            </dgm:constrLst>
          </dgm:if>
          <dgm:else name="Name6">
            <dgm:constrLst>
              <dgm:constr type="l" for="ch" forName="rect1" refType="w" fact="0"/>
              <dgm:constr type="t" for="ch" forName="rect1" refType="h" fact="0"/>
              <dgm:constr type="w" for="ch" forName="rect1" refType="h" fact="1.12"/>
              <dgm:constr type="h" for="ch" forName="rect1" refType="h" fact="0.942"/>
              <dgm:constr type="l" for="ch" forName="rect2" refType="w" fact="0.63"/>
              <dgm:constr type="t" for="ch" forName="rect2" refType="h" fact="0.396"/>
              <dgm:constr type="w" for="ch" forName="rect2" refType="h" fact="0.607"/>
              <dgm:constr type="h" for="ch" forName="rect2" refType="h" fact="0.607"/>
            </dgm:constrLst>
          </dgm:else>
        </dgm:choose>
        <dgm:layoutNode name="rect1" styleLbl="bgImgPlace1">
          <dgm:alg type="sp"/>
          <dgm:shape xmlns:r="http://schemas.openxmlformats.org/officeDocument/2006/relationships" type="rect" r:blip="" blipPhldr="1">
            <dgm:adjLst/>
          </dgm:shape>
          <dgm:presOf/>
        </dgm:layoutNode>
        <dgm:layoutNode name="rect2" styleLbl="node1">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4C3C3A6-B337-4D83-9CDB-B9C35780FF7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1C79A68-3D73-4695-8C1E-3CDBCB536D0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97C6B7-F63D-48F8-8C65-A57506B0F13B}" type="datetimeFigureOut">
              <a:rPr lang="en-US" smtClean="0"/>
              <a:t>6/13/2024</a:t>
            </a:fld>
            <a:endParaRPr lang="en-US"/>
          </a:p>
        </p:txBody>
      </p:sp>
      <p:sp>
        <p:nvSpPr>
          <p:cNvPr id="4" name="Footer Placeholder 3">
            <a:extLst>
              <a:ext uri="{FF2B5EF4-FFF2-40B4-BE49-F238E27FC236}">
                <a16:creationId xmlns:a16="http://schemas.microsoft.com/office/drawing/2014/main" id="{3CF5045C-A7CE-41D4-85C5-0E9ACEEF9B2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59ABD0F-F8EA-4B9F-8647-FC7D4AE3D83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4AB78DD-9481-4863-BCCC-946573546DA1}" type="slidenum">
              <a:rPr lang="en-US" smtClean="0"/>
              <a:t>‹#›</a:t>
            </a:fld>
            <a:endParaRPr lang="en-US"/>
          </a:p>
        </p:txBody>
      </p:sp>
    </p:spTree>
    <p:extLst>
      <p:ext uri="{BB962C8B-B14F-4D97-AF65-F5344CB8AC3E}">
        <p14:creationId xmlns:p14="http://schemas.microsoft.com/office/powerpoint/2010/main" val="58504032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2T10:46:25.720"/>
    </inkml:context>
    <inkml:brush xml:id="br0">
      <inkml:brushProperty name="width" value="0.035" units="cm"/>
      <inkml:brushProperty name="height" value="0.035" units="cm"/>
      <inkml:brushProperty name="color" value="#F6630D"/>
    </inkml:brush>
  </inkml:definitions>
  <inkml:trace contextRef="#ctx0" brushRef="#br0">150 746 24575,'-5'-6'0,"0"1"0,0-1 0,1 0 0,-1 0 0,2 0 0,-1-1 0,1 1 0,0-1 0,0 0 0,1 0 0,-1 0 0,0-9 0,-3-3 0,0 1 0,-16-29 0,13 29 0,0-1 0,-7-25 0,7 13 0,3 11 0,1-1 0,0 0 0,1 0 0,0-28 0,3 25 0,3-101 0,-1 122 0,0 0 0,0-1 0,0 1 0,0 0 0,0 0 0,1-1 0,-1 1 0,1 0 0,0 0 0,0 1 0,0-1 0,1 0 0,-1 1 0,5-5 0,45-30 0,-34 25 0,-4 5 0,0 0 0,1 1 0,-1 0 0,1 1 0,0 1 0,21-4 0,28-8 0,-36 10 0,1 0 0,0 2 0,0 2 0,0 0 0,57 6 0,-9-2 0,-29-2 0,-11-2 0,-1 3 0,0 1 0,63 12 0,-76-10 0,1-1 0,45 1 0,-51-5 0,1 2 0,-1 0 0,0 1 0,-1 1 0,1 1 0,25 8 0,-8 3-35,-18-7-408,1-1-1,28 8 1,-25-11-6383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2T10:06:00.863"/>
    </inkml:context>
    <inkml:brush xml:id="br0">
      <inkml:brushProperty name="width" value="0.035" units="cm"/>
      <inkml:brushProperty name="height" value="0.035" units="cm"/>
      <inkml:brushProperty name="color" value="#F6630D"/>
    </inkml:brush>
  </inkml:definitions>
  <inkml:trace contextRef="#ctx0" brushRef="#br0">1 1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2T10:06:00.863"/>
    </inkml:context>
    <inkml:brush xml:id="br0">
      <inkml:brushProperty name="width" value="0.035" units="cm"/>
      <inkml:brushProperty name="height" value="0.035" units="cm"/>
      <inkml:brushProperty name="color" value="#F6630D"/>
    </inkml:brush>
  </inkml:definitions>
  <inkml:trace contextRef="#ctx0" brushRef="#br0">1 1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2T10:06:00.863"/>
    </inkml:context>
    <inkml:brush xml:id="br0">
      <inkml:brushProperty name="width" value="0.035" units="cm"/>
      <inkml:brushProperty name="height" value="0.035" units="cm"/>
      <inkml:brushProperty name="color" value="#F6630D"/>
    </inkml:brush>
  </inkml:definitions>
  <inkml:trace contextRef="#ctx0" brushRef="#br0">1 1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2T10:06:00.863"/>
    </inkml:context>
    <inkml:brush xml:id="br0">
      <inkml:brushProperty name="width" value="0.035" units="cm"/>
      <inkml:brushProperty name="height" value="0.035" units="cm"/>
      <inkml:brushProperty name="color" value="#F6630D"/>
    </inkml:brush>
  </inkml:definitions>
  <inkml:trace contextRef="#ctx0" brushRef="#br0">1 1 24575,'0'0'-8191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2T10:06:00.863"/>
    </inkml:context>
    <inkml:brush xml:id="br0">
      <inkml:brushProperty name="width" value="0.035" units="cm"/>
      <inkml:brushProperty name="height" value="0.035" units="cm"/>
      <inkml:brushProperty name="color" value="#F6630D"/>
    </inkml:brush>
  </inkml:definitions>
  <inkml:trace contextRef="#ctx0" brushRef="#br0">1 1 24575,'0'0'-8191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2T10:06:00.863"/>
    </inkml:context>
    <inkml:brush xml:id="br0">
      <inkml:brushProperty name="width" value="0.035" units="cm"/>
      <inkml:brushProperty name="height" value="0.035" units="cm"/>
      <inkml:brushProperty name="color" value="#F6630D"/>
    </inkml:brush>
  </inkml:definitions>
  <inkml:trace contextRef="#ctx0" brushRef="#br0">1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09A0FA-2191-4F92-A1E4-6EB4598AC4EC}" type="datetimeFigureOut">
              <a:rPr lang="en-US" smtClean="0"/>
              <a:t>6/12/2024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3359F2-43EF-4812-9DC0-98C0B1A40681}" type="slidenum">
              <a:rPr lang="en-US" smtClean="0"/>
              <a:t>‹#›</a:t>
            </a:fld>
            <a:endParaRPr lang="en-US" dirty="0"/>
          </a:p>
        </p:txBody>
      </p:sp>
    </p:spTree>
    <p:extLst>
      <p:ext uri="{BB962C8B-B14F-4D97-AF65-F5344CB8AC3E}">
        <p14:creationId xmlns:p14="http://schemas.microsoft.com/office/powerpoint/2010/main" val="470111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1937252-EACE-4232-855F-5C47E3F8B087}"/>
              </a:ext>
            </a:extLst>
          </p:cNvPr>
          <p:cNvSpPr>
            <a:spLocks noGrp="1"/>
          </p:cNvSpPr>
          <p:nvPr>
            <p:ph type="ctrTitle"/>
          </p:nvPr>
        </p:nvSpPr>
        <p:spPr>
          <a:xfrm>
            <a:off x="581191" y="704088"/>
            <a:ext cx="10993549" cy="1499616"/>
          </a:xfrm>
        </p:spPr>
        <p:txBody>
          <a:bodyPr/>
          <a:lstStyle/>
          <a:p>
            <a:r>
              <a:rPr lang="en-US"/>
              <a:t>Click to edit Master title style</a:t>
            </a:r>
            <a:endParaRPr lang="en-US" dirty="0"/>
          </a:p>
        </p:txBody>
      </p:sp>
      <p:sp>
        <p:nvSpPr>
          <p:cNvPr id="16" name="Subtitle 2">
            <a:extLst>
              <a:ext uri="{FF2B5EF4-FFF2-40B4-BE49-F238E27FC236}">
                <a16:creationId xmlns:a16="http://schemas.microsoft.com/office/drawing/2014/main" id="{3507450D-E801-41C1-9FD7-923530A06BD4}"/>
              </a:ext>
            </a:extLst>
          </p:cNvPr>
          <p:cNvSpPr>
            <a:spLocks noGrp="1"/>
          </p:cNvSpPr>
          <p:nvPr>
            <p:ph type="subTitle" idx="1"/>
          </p:nvPr>
        </p:nvSpPr>
        <p:spPr>
          <a:xfrm>
            <a:off x="581194" y="2495445"/>
            <a:ext cx="10993546" cy="468233"/>
          </a:xfrm>
        </p:spPr>
        <p:txBody>
          <a:bodyPr/>
          <a:lstStyle>
            <a:lvl1pPr marL="0" indent="0">
              <a:buNone/>
              <a:defRPr/>
            </a:lvl1pPr>
          </a:lstStyle>
          <a:p>
            <a:r>
              <a:rPr lang="en-US"/>
              <a:t>Click to edit Master subtitle style</a:t>
            </a:r>
            <a:endParaRPr lang="en-US" dirty="0"/>
          </a:p>
        </p:txBody>
      </p:sp>
      <p:sp>
        <p:nvSpPr>
          <p:cNvPr id="25" name="Picture Placeholder 24">
            <a:extLst>
              <a:ext uri="{FF2B5EF4-FFF2-40B4-BE49-F238E27FC236}">
                <a16:creationId xmlns:a16="http://schemas.microsoft.com/office/drawing/2014/main" id="{CBA6DBC1-39A1-48A6-8B81-3CD966D06E81}"/>
              </a:ext>
            </a:extLst>
          </p:cNvPr>
          <p:cNvSpPr>
            <a:spLocks noGrp="1"/>
          </p:cNvSpPr>
          <p:nvPr>
            <p:ph type="pic" sz="quarter" idx="13"/>
          </p:nvPr>
        </p:nvSpPr>
        <p:spPr>
          <a:xfrm>
            <a:off x="448056" y="3081528"/>
            <a:ext cx="11265408" cy="3310128"/>
          </a:xfrm>
          <a:solidFill>
            <a:schemeClr val="accent2"/>
          </a:solidFill>
        </p:spPr>
        <p:txBody>
          <a:bodyPr/>
          <a:lstStyle/>
          <a:p>
            <a:r>
              <a:rPr lang="en-US"/>
              <a:t>Click icon to add picture</a:t>
            </a:r>
            <a:endParaRPr lang="en-US" dirty="0"/>
          </a:p>
        </p:txBody>
      </p:sp>
    </p:spTree>
    <p:extLst>
      <p:ext uri="{BB962C8B-B14F-4D97-AF65-F5344CB8AC3E}">
        <p14:creationId xmlns:p14="http://schemas.microsoft.com/office/powerpoint/2010/main" val="3425283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3200400"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32004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2343" y="2250891"/>
            <a:ext cx="320040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4412341" y="2926051"/>
            <a:ext cx="32004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a:extLst>
              <a:ext uri="{FF2B5EF4-FFF2-40B4-BE49-F238E27FC236}">
                <a16:creationId xmlns:a16="http://schemas.microsoft.com/office/drawing/2014/main" id="{4F00371C-297D-40EF-8A7B-A4A10A3E0F58}"/>
              </a:ext>
            </a:extLst>
          </p:cNvPr>
          <p:cNvSpPr>
            <a:spLocks noGrp="1"/>
          </p:cNvSpPr>
          <p:nvPr>
            <p:ph type="body" sz="quarter" idx="13"/>
          </p:nvPr>
        </p:nvSpPr>
        <p:spPr>
          <a:xfrm>
            <a:off x="8243499" y="2250891"/>
            <a:ext cx="320040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11" name="Content Placeholder 5">
            <a:extLst>
              <a:ext uri="{FF2B5EF4-FFF2-40B4-BE49-F238E27FC236}">
                <a16:creationId xmlns:a16="http://schemas.microsoft.com/office/drawing/2014/main" id="{54C654D6-9180-439B-AA80-A486173B740A}"/>
              </a:ext>
            </a:extLst>
          </p:cNvPr>
          <p:cNvSpPr>
            <a:spLocks noGrp="1"/>
          </p:cNvSpPr>
          <p:nvPr>
            <p:ph sz="quarter" idx="14"/>
          </p:nvPr>
        </p:nvSpPr>
        <p:spPr>
          <a:xfrm>
            <a:off x="8243497" y="2926051"/>
            <a:ext cx="32004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Sample Footer Text</a:t>
            </a:r>
          </a:p>
        </p:txBody>
      </p:sp>
      <p:sp>
        <p:nvSpPr>
          <p:cNvPr id="7" name="Date Placeholder 6"/>
          <p:cNvSpPr>
            <a:spLocks noGrp="1"/>
          </p:cNvSpPr>
          <p:nvPr>
            <p:ph type="dt" sz="half" idx="10"/>
          </p:nvPr>
        </p:nvSpPr>
        <p:spPr/>
        <p:txBody>
          <a:bodyPr/>
          <a:lstStyle/>
          <a:p>
            <a:r>
              <a:rPr lang="en-US"/>
              <a:t>20XX</a:t>
            </a:r>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19735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E7D0488-B202-4F7B-9F3C-5F3540449364}"/>
              </a:ext>
            </a:extLst>
          </p:cNvPr>
          <p:cNvSpPr>
            <a:spLocks noGrp="1"/>
          </p:cNvSpPr>
          <p:nvPr>
            <p:ph type="title"/>
          </p:nvPr>
        </p:nvSpPr>
        <p:spPr>
          <a:xfrm>
            <a:off x="581192" y="3986411"/>
            <a:ext cx="3568661" cy="1872388"/>
          </a:xfrm>
        </p:spPr>
        <p:txBody>
          <a:bodyPr anchor="ctr"/>
          <a:lstStyle/>
          <a:p>
            <a:pPr algn="r"/>
            <a:r>
              <a:rPr lang="en-US">
                <a:solidFill>
                  <a:schemeClr val="tx2"/>
                </a:solidFill>
              </a:rPr>
              <a:t>Click to edit Master title style</a:t>
            </a:r>
            <a:endParaRPr lang="en-US" dirty="0">
              <a:solidFill>
                <a:schemeClr val="tx2"/>
              </a:solidFill>
            </a:endParaRPr>
          </a:p>
        </p:txBody>
      </p:sp>
      <p:sp>
        <p:nvSpPr>
          <p:cNvPr id="12" name="Picture Placeholder 11">
            <a:extLst>
              <a:ext uri="{FF2B5EF4-FFF2-40B4-BE49-F238E27FC236}">
                <a16:creationId xmlns:a16="http://schemas.microsoft.com/office/drawing/2014/main" id="{5972A87D-479C-4157-A7C5-33D8FC7B2974}"/>
              </a:ext>
            </a:extLst>
          </p:cNvPr>
          <p:cNvSpPr>
            <a:spLocks noGrp="1"/>
          </p:cNvSpPr>
          <p:nvPr>
            <p:ph type="pic" sz="quarter" idx="13"/>
          </p:nvPr>
        </p:nvSpPr>
        <p:spPr>
          <a:xfrm>
            <a:off x="448056" y="768096"/>
            <a:ext cx="2578608" cy="2816352"/>
          </a:xfrm>
          <a:solidFill>
            <a:schemeClr val="accent2"/>
          </a:solidFill>
        </p:spPr>
        <p:txBody>
          <a:bodyPr/>
          <a:lstStyle/>
          <a:p>
            <a:r>
              <a:rPr lang="en-US"/>
              <a:t>Click icon to add picture</a:t>
            </a:r>
            <a:endParaRPr lang="en-US" dirty="0"/>
          </a:p>
        </p:txBody>
      </p:sp>
      <p:sp>
        <p:nvSpPr>
          <p:cNvPr id="13" name="Picture Placeholder 11">
            <a:extLst>
              <a:ext uri="{FF2B5EF4-FFF2-40B4-BE49-F238E27FC236}">
                <a16:creationId xmlns:a16="http://schemas.microsoft.com/office/drawing/2014/main" id="{78EE581A-A98D-4A1B-B826-3C60801D6672}"/>
              </a:ext>
            </a:extLst>
          </p:cNvPr>
          <p:cNvSpPr>
            <a:spLocks noGrp="1"/>
          </p:cNvSpPr>
          <p:nvPr>
            <p:ph type="pic" sz="quarter" idx="14"/>
          </p:nvPr>
        </p:nvSpPr>
        <p:spPr>
          <a:xfrm>
            <a:off x="3352800" y="768096"/>
            <a:ext cx="2578608" cy="2816352"/>
          </a:xfrm>
          <a:solidFill>
            <a:schemeClr val="accent2"/>
          </a:solidFill>
        </p:spPr>
        <p:txBody>
          <a:bodyPr/>
          <a:lstStyle/>
          <a:p>
            <a:r>
              <a:rPr lang="en-US"/>
              <a:t>Click icon to add picture</a:t>
            </a:r>
            <a:endParaRPr lang="en-US" dirty="0"/>
          </a:p>
        </p:txBody>
      </p:sp>
      <p:sp>
        <p:nvSpPr>
          <p:cNvPr id="14" name="Picture Placeholder 11">
            <a:extLst>
              <a:ext uri="{FF2B5EF4-FFF2-40B4-BE49-F238E27FC236}">
                <a16:creationId xmlns:a16="http://schemas.microsoft.com/office/drawing/2014/main" id="{16AE88BE-E502-4D34-AAE9-6EE48F1ACE29}"/>
              </a:ext>
            </a:extLst>
          </p:cNvPr>
          <p:cNvSpPr>
            <a:spLocks noGrp="1"/>
          </p:cNvSpPr>
          <p:nvPr>
            <p:ph type="pic" sz="quarter" idx="15"/>
          </p:nvPr>
        </p:nvSpPr>
        <p:spPr>
          <a:xfrm>
            <a:off x="6257544" y="768096"/>
            <a:ext cx="2578608" cy="2816352"/>
          </a:xfrm>
          <a:solidFill>
            <a:schemeClr val="accent2"/>
          </a:solidFill>
        </p:spPr>
        <p:txBody>
          <a:bodyPr/>
          <a:lstStyle/>
          <a:p>
            <a:r>
              <a:rPr lang="en-US"/>
              <a:t>Click icon to add picture</a:t>
            </a:r>
            <a:endParaRPr lang="en-US" dirty="0"/>
          </a:p>
        </p:txBody>
      </p:sp>
      <p:sp>
        <p:nvSpPr>
          <p:cNvPr id="16" name="Picture Placeholder 11">
            <a:extLst>
              <a:ext uri="{FF2B5EF4-FFF2-40B4-BE49-F238E27FC236}">
                <a16:creationId xmlns:a16="http://schemas.microsoft.com/office/drawing/2014/main" id="{9FD0C6B3-E0D9-4177-8079-178D1B0F530D}"/>
              </a:ext>
            </a:extLst>
          </p:cNvPr>
          <p:cNvSpPr>
            <a:spLocks noGrp="1"/>
          </p:cNvSpPr>
          <p:nvPr>
            <p:ph type="pic" sz="quarter" idx="16"/>
          </p:nvPr>
        </p:nvSpPr>
        <p:spPr>
          <a:xfrm>
            <a:off x="9162288" y="768096"/>
            <a:ext cx="2578608" cy="2816352"/>
          </a:xfrm>
          <a:solidFill>
            <a:schemeClr val="accent2"/>
          </a:solidFill>
        </p:spPr>
        <p:txBody>
          <a:bodyPr/>
          <a:lstStyle/>
          <a:p>
            <a:r>
              <a:rPr lang="en-US"/>
              <a:t>Click icon to add picture</a:t>
            </a:r>
            <a:endParaRPr lang="en-US" dirty="0"/>
          </a:p>
        </p:txBody>
      </p:sp>
      <p:sp>
        <p:nvSpPr>
          <p:cNvPr id="10" name="Content Placeholder 2">
            <a:extLst>
              <a:ext uri="{FF2B5EF4-FFF2-40B4-BE49-F238E27FC236}">
                <a16:creationId xmlns:a16="http://schemas.microsoft.com/office/drawing/2014/main" id="{53AD8A25-150B-42DF-B6CC-FB1E5225D517}"/>
              </a:ext>
            </a:extLst>
          </p:cNvPr>
          <p:cNvSpPr>
            <a:spLocks noGrp="1"/>
          </p:cNvSpPr>
          <p:nvPr>
            <p:ph idx="1"/>
          </p:nvPr>
        </p:nvSpPr>
        <p:spPr>
          <a:xfrm>
            <a:off x="4520392" y="3956050"/>
            <a:ext cx="7225075" cy="1902749"/>
          </a:xfrm>
        </p:spPr>
        <p:txBody>
          <a:bodyPr>
            <a:normAutofit/>
          </a:bodyPr>
          <a:lstStyle>
            <a:lvl1pPr marL="0" indent="0">
              <a:buNone/>
              <a:defRPr/>
            </a:lvl1pPr>
          </a:lstStyle>
          <a:p>
            <a:pPr lvl="0"/>
            <a:r>
              <a:rPr lang="en-US"/>
              <a:t>Click to edit Master text styles</a:t>
            </a:r>
          </a:p>
        </p:txBody>
      </p:sp>
      <p:sp>
        <p:nvSpPr>
          <p:cNvPr id="3" name="Footer Placeholder 2"/>
          <p:cNvSpPr>
            <a:spLocks noGrp="1"/>
          </p:cNvSpPr>
          <p:nvPr>
            <p:ph type="ftr" sz="quarter" idx="11"/>
          </p:nvPr>
        </p:nvSpPr>
        <p:spPr/>
        <p:txBody>
          <a:bodyPr/>
          <a:lstStyle/>
          <a:p>
            <a:r>
              <a:rPr lang="en-US" dirty="0"/>
              <a:t>Sample Footer Text</a:t>
            </a:r>
          </a:p>
        </p:txBody>
      </p:sp>
      <p:sp>
        <p:nvSpPr>
          <p:cNvPr id="2" name="Date Placeholder 1"/>
          <p:cNvSpPr>
            <a:spLocks noGrp="1"/>
          </p:cNvSpPr>
          <p:nvPr>
            <p:ph type="dt" sz="half" idx="10"/>
          </p:nvPr>
        </p:nvSpPr>
        <p:spPr/>
        <p:txBody>
          <a:bodyPr/>
          <a:lstStyle/>
          <a:p>
            <a:r>
              <a:rPr lang="en-US"/>
              <a:t>20XX</a:t>
            </a:r>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06992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20F9CA6-0CB1-4A9E-96E4-67800B107E21}"/>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05826FB8-73AC-4F8B-BD9C-B5E87FC9C6A9}"/>
              </a:ext>
              <a:ext uri="{C183D7F6-B498-43B3-948B-1728B52AA6E4}">
                <adec:decorative xmlns:adec="http://schemas.microsoft.com/office/drawing/2017/decorative" val="1"/>
              </a:ext>
            </a:extLst>
          </p:cNvPr>
          <p:cNvSpPr/>
          <p:nvPr userDrawn="1"/>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 name="Title 1">
            <a:extLst>
              <a:ext uri="{FF2B5EF4-FFF2-40B4-BE49-F238E27FC236}">
                <a16:creationId xmlns:a16="http://schemas.microsoft.com/office/drawing/2014/main" id="{D0F196A1-2430-4797-B656-A38302FAFF33}"/>
              </a:ext>
            </a:extLst>
          </p:cNvPr>
          <p:cNvSpPr>
            <a:spLocks noGrp="1"/>
          </p:cNvSpPr>
          <p:nvPr>
            <p:ph type="title"/>
          </p:nvPr>
        </p:nvSpPr>
        <p:spPr>
          <a:xfrm>
            <a:off x="609906" y="702156"/>
            <a:ext cx="3568661" cy="1188720"/>
          </a:xfrm>
        </p:spPr>
        <p:txBody>
          <a:bodyPr/>
          <a:lstStyle/>
          <a:p>
            <a:r>
              <a:rPr lang="en-US"/>
              <a:t>Click to edit Master title style</a:t>
            </a:r>
            <a:endParaRPr lang="en-US" dirty="0"/>
          </a:p>
        </p:txBody>
      </p:sp>
      <p:sp>
        <p:nvSpPr>
          <p:cNvPr id="6" name="Content Placeholder 2">
            <a:extLst>
              <a:ext uri="{FF2B5EF4-FFF2-40B4-BE49-F238E27FC236}">
                <a16:creationId xmlns:a16="http://schemas.microsoft.com/office/drawing/2014/main" id="{F7AE5FA5-AF50-4B00-8E20-1B20A667A3BF}"/>
              </a:ext>
            </a:extLst>
          </p:cNvPr>
          <p:cNvSpPr>
            <a:spLocks noGrp="1"/>
          </p:cNvSpPr>
          <p:nvPr>
            <p:ph idx="1"/>
          </p:nvPr>
        </p:nvSpPr>
        <p:spPr>
          <a:xfrm>
            <a:off x="609906" y="2340864"/>
            <a:ext cx="3568661" cy="3634486"/>
          </a:xfrm>
        </p:spPr>
        <p:txBody>
          <a:bodyPr>
            <a:normAutofit/>
          </a:bodyPr>
          <a:lstStyle>
            <a:lvl1pPr marL="0" indent="0">
              <a:buNone/>
              <a:defRPr/>
            </a:lvl1pPr>
          </a:lstStyle>
          <a:p>
            <a:pPr lvl="0"/>
            <a:r>
              <a:rPr lang="en-US"/>
              <a:t>Click to edit Master text styles</a:t>
            </a:r>
          </a:p>
        </p:txBody>
      </p:sp>
      <p:sp>
        <p:nvSpPr>
          <p:cNvPr id="3" name="Footer Placeholder 2"/>
          <p:cNvSpPr>
            <a:spLocks noGrp="1"/>
          </p:cNvSpPr>
          <p:nvPr>
            <p:ph type="ftr" sz="quarter" idx="11"/>
          </p:nvPr>
        </p:nvSpPr>
        <p:spPr/>
        <p:txBody>
          <a:bodyPr/>
          <a:lstStyle/>
          <a:p>
            <a:r>
              <a:rPr lang="en-US" dirty="0"/>
              <a:t>Sample Footer Text</a:t>
            </a:r>
          </a:p>
        </p:txBody>
      </p:sp>
      <p:sp>
        <p:nvSpPr>
          <p:cNvPr id="13" name="Picture Placeholder 12">
            <a:extLst>
              <a:ext uri="{FF2B5EF4-FFF2-40B4-BE49-F238E27FC236}">
                <a16:creationId xmlns:a16="http://schemas.microsoft.com/office/drawing/2014/main" id="{83237575-909D-45C0-B594-0B7A40F04B52}"/>
              </a:ext>
            </a:extLst>
          </p:cNvPr>
          <p:cNvSpPr>
            <a:spLocks noGrp="1"/>
          </p:cNvSpPr>
          <p:nvPr>
            <p:ph type="pic" sz="quarter" idx="13"/>
          </p:nvPr>
        </p:nvSpPr>
        <p:spPr>
          <a:xfrm>
            <a:off x="4657344" y="0"/>
            <a:ext cx="7534656" cy="6858000"/>
          </a:xfrm>
          <a:solidFill>
            <a:schemeClr val="accent2"/>
          </a:solidFill>
        </p:spPr>
        <p:txBody>
          <a:bodyPr/>
          <a:lstStyle/>
          <a:p>
            <a:r>
              <a:rPr lang="en-US"/>
              <a:t>Click icon to add picture</a:t>
            </a:r>
            <a:endParaRPr lang="en-US" dirty="0"/>
          </a:p>
        </p:txBody>
      </p:sp>
      <p:sp>
        <p:nvSpPr>
          <p:cNvPr id="2" name="Date Placeholder 1"/>
          <p:cNvSpPr>
            <a:spLocks noGrp="1"/>
          </p:cNvSpPr>
          <p:nvPr>
            <p:ph type="dt" sz="half" idx="10"/>
          </p:nvPr>
        </p:nvSpPr>
        <p:spPr/>
        <p:txBody>
          <a:bodyPr/>
          <a:lstStyle/>
          <a:p>
            <a:r>
              <a:rPr lang="en-US"/>
              <a:t>20XX</a:t>
            </a:r>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82254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084393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t>Sample Footer Text</a:t>
            </a:r>
          </a:p>
        </p:txBody>
      </p:sp>
      <p:sp>
        <p:nvSpPr>
          <p:cNvPr id="5" name="Date Placeholder 4"/>
          <p:cNvSpPr>
            <a:spLocks noGrp="1"/>
          </p:cNvSpPr>
          <p:nvPr>
            <p:ph type="dt" sz="half" idx="10"/>
          </p:nvPr>
        </p:nvSpPr>
        <p:spPr/>
        <p:txBody>
          <a:bodyPr/>
          <a:lstStyle/>
          <a:p>
            <a:r>
              <a:rPr lang="en-US"/>
              <a:t>20XX</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679185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Sample Footer Text</a:t>
            </a:r>
          </a:p>
        </p:txBody>
      </p:sp>
      <p:sp>
        <p:nvSpPr>
          <p:cNvPr id="2" name="Date Placeholder 1"/>
          <p:cNvSpPr>
            <a:spLocks noGrp="1"/>
          </p:cNvSpPr>
          <p:nvPr>
            <p:ph type="dt" sz="half" idx="10"/>
          </p:nvPr>
        </p:nvSpPr>
        <p:spPr/>
        <p:txBody>
          <a:bodyPr/>
          <a:lstStyle/>
          <a:p>
            <a:r>
              <a:rPr lang="en-US"/>
              <a:t>20XX</a:t>
            </a:r>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078986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a:extLst>
              <a:ext uri="{C183D7F6-B498-43B3-948B-1728B52AA6E4}">
                <adec:decorative xmlns:adec="http://schemas.microsoft.com/office/drawing/2017/decorative" val="1"/>
              </a:ext>
            </a:extLst>
          </p:cNvPr>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r>
              <a:rPr lang="en-US" dirty="0"/>
              <a:t>Sample Footer Text</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r>
              <a:rPr lang="en-US"/>
              <a:t>20XX</a:t>
            </a:r>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159284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pPr algn="l"/>
            <a:r>
              <a:rPr lang="en-US" dirty="0"/>
              <a:t>Sample Footer Text</a:t>
            </a:r>
          </a:p>
        </p:txBody>
      </p:sp>
      <p:sp>
        <p:nvSpPr>
          <p:cNvPr id="5" name="Date Placeholder 4"/>
          <p:cNvSpPr>
            <a:spLocks noGrp="1"/>
          </p:cNvSpPr>
          <p:nvPr>
            <p:ph type="dt" sz="half" idx="10"/>
          </p:nvPr>
        </p:nvSpPr>
        <p:spPr/>
        <p:txBody>
          <a:bodyPr/>
          <a:lstStyle/>
          <a:p>
            <a:r>
              <a:rPr lang="en-US"/>
              <a:t>20XX</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16506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26BD44-2224-46FF-A4E7-9C9FFE19726B}"/>
              </a:ext>
            </a:extLst>
          </p:cNvPr>
          <p:cNvSpPr>
            <a:spLocks noGrp="1"/>
          </p:cNvSpPr>
          <p:nvPr>
            <p:ph type="title"/>
          </p:nvPr>
        </p:nvSpPr>
        <p:spPr>
          <a:xfrm>
            <a:off x="581192" y="702155"/>
            <a:ext cx="3424138" cy="1500131"/>
          </a:xfrm>
        </p:spPr>
        <p:txBody>
          <a:bodyPr/>
          <a:lstStyle>
            <a:lvl1pPr>
              <a:defRPr/>
            </a:lvl1pPr>
          </a:lstStyle>
          <a:p>
            <a:r>
              <a:rPr lang="en-US"/>
              <a:t>Click to edit Master title style</a:t>
            </a:r>
            <a:endParaRPr lang="en-US" dirty="0"/>
          </a:p>
        </p:txBody>
      </p:sp>
      <p:sp>
        <p:nvSpPr>
          <p:cNvPr id="6" name="Content Placeholder 5">
            <a:extLst>
              <a:ext uri="{FF2B5EF4-FFF2-40B4-BE49-F238E27FC236}">
                <a16:creationId xmlns:a16="http://schemas.microsoft.com/office/drawing/2014/main" id="{728249B4-F572-49E8-9B53-CB4E629EB93F}"/>
              </a:ext>
            </a:extLst>
          </p:cNvPr>
          <p:cNvSpPr>
            <a:spLocks noGrp="1"/>
          </p:cNvSpPr>
          <p:nvPr>
            <p:ph idx="1"/>
          </p:nvPr>
        </p:nvSpPr>
        <p:spPr>
          <a:xfrm>
            <a:off x="581193" y="2414788"/>
            <a:ext cx="3424138" cy="3975776"/>
          </a:xfrm>
        </p:spPr>
        <p:txBody>
          <a:bodyPr/>
          <a:lstStyle>
            <a:lvl1pPr marL="0" indent="0">
              <a:buNone/>
              <a:defRPr/>
            </a:lvl1pPr>
          </a:lstStyle>
          <a:p>
            <a:pPr lvl="0"/>
            <a:r>
              <a:rPr lang="en-US"/>
              <a:t>Click to edit Master text styles</a:t>
            </a:r>
          </a:p>
        </p:txBody>
      </p:sp>
      <p:sp>
        <p:nvSpPr>
          <p:cNvPr id="10" name="Picture Placeholder 9">
            <a:extLst>
              <a:ext uri="{FF2B5EF4-FFF2-40B4-BE49-F238E27FC236}">
                <a16:creationId xmlns:a16="http://schemas.microsoft.com/office/drawing/2014/main" id="{06C12940-675F-4BDC-8733-71FEBC2FDCCF}"/>
              </a:ext>
            </a:extLst>
          </p:cNvPr>
          <p:cNvSpPr>
            <a:spLocks noGrp="1"/>
          </p:cNvSpPr>
          <p:nvPr>
            <p:ph type="pic" sz="quarter" idx="13"/>
          </p:nvPr>
        </p:nvSpPr>
        <p:spPr>
          <a:xfrm>
            <a:off x="4242815" y="640080"/>
            <a:ext cx="3703320" cy="5751576"/>
          </a:xfrm>
          <a:solidFill>
            <a:schemeClr val="accent2"/>
          </a:solidFill>
        </p:spPr>
        <p:txBody>
          <a:bodyPr/>
          <a:lstStyle/>
          <a:p>
            <a:r>
              <a:rPr lang="en-US"/>
              <a:t>Click icon to add picture</a:t>
            </a:r>
            <a:endParaRPr lang="en-US" dirty="0"/>
          </a:p>
        </p:txBody>
      </p:sp>
      <p:sp>
        <p:nvSpPr>
          <p:cNvPr id="11" name="Picture Placeholder 9">
            <a:extLst>
              <a:ext uri="{FF2B5EF4-FFF2-40B4-BE49-F238E27FC236}">
                <a16:creationId xmlns:a16="http://schemas.microsoft.com/office/drawing/2014/main" id="{63AD391F-F462-4773-B9C7-B512F55F6812}"/>
              </a:ext>
            </a:extLst>
          </p:cNvPr>
          <p:cNvSpPr>
            <a:spLocks noGrp="1"/>
          </p:cNvSpPr>
          <p:nvPr>
            <p:ph type="pic" sz="quarter" idx="14"/>
          </p:nvPr>
        </p:nvSpPr>
        <p:spPr>
          <a:xfrm>
            <a:off x="8046720" y="640080"/>
            <a:ext cx="3703320" cy="5751576"/>
          </a:xfrm>
          <a:solidFill>
            <a:schemeClr val="accent2"/>
          </a:solidFill>
        </p:spPr>
        <p:txBody>
          <a:bodyPr/>
          <a:lstStyle/>
          <a:p>
            <a:r>
              <a:rPr lang="en-US"/>
              <a:t>Click icon to add picture</a:t>
            </a:r>
            <a:endParaRPr lang="en-US" dirty="0"/>
          </a:p>
        </p:txBody>
      </p:sp>
      <p:sp>
        <p:nvSpPr>
          <p:cNvPr id="3" name="Footer Placeholder 2"/>
          <p:cNvSpPr>
            <a:spLocks noGrp="1"/>
          </p:cNvSpPr>
          <p:nvPr>
            <p:ph type="ftr" sz="quarter" idx="11"/>
          </p:nvPr>
        </p:nvSpPr>
        <p:spPr/>
        <p:txBody>
          <a:bodyPr/>
          <a:lstStyle/>
          <a:p>
            <a:r>
              <a:rPr lang="en-US" dirty="0"/>
              <a:t>Sample Footer Text</a:t>
            </a:r>
          </a:p>
        </p:txBody>
      </p:sp>
      <p:sp>
        <p:nvSpPr>
          <p:cNvPr id="2" name="Date Placeholder 1"/>
          <p:cNvSpPr>
            <a:spLocks noGrp="1"/>
          </p:cNvSpPr>
          <p:nvPr>
            <p:ph type="dt" sz="half" idx="10"/>
          </p:nvPr>
        </p:nvSpPr>
        <p:spPr/>
        <p:txBody>
          <a:bodyPr/>
          <a:lstStyle/>
          <a:p>
            <a:r>
              <a:rPr lang="en-US"/>
              <a:t>20XX</a:t>
            </a:r>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88979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9CC542F-D03C-4537-9B6E-7F653B651524}"/>
              </a:ext>
            </a:extLst>
          </p:cNvPr>
          <p:cNvSpPr>
            <a:spLocks noGrp="1"/>
          </p:cNvSpPr>
          <p:nvPr>
            <p:ph type="title"/>
          </p:nvPr>
        </p:nvSpPr>
        <p:spPr>
          <a:xfrm>
            <a:off x="581192" y="730730"/>
            <a:ext cx="3475915" cy="1478341"/>
          </a:xfrm>
        </p:spPr>
        <p:txBody>
          <a:bodyPr>
            <a:normAutofit/>
          </a:bodyPr>
          <a:lstStyle/>
          <a:p>
            <a:r>
              <a:rPr lang="en-US">
                <a:solidFill>
                  <a:schemeClr val="tx2"/>
                </a:solidFill>
              </a:rPr>
              <a:t>Click to edit Master title style</a:t>
            </a:r>
            <a:endParaRPr lang="en-US" dirty="0">
              <a:solidFill>
                <a:schemeClr val="tx2"/>
              </a:solidFill>
            </a:endParaRPr>
          </a:p>
        </p:txBody>
      </p:sp>
      <p:sp>
        <p:nvSpPr>
          <p:cNvPr id="6" name="Content Placeholder 2" descr="Tag=AccentColor&#10;Flavor=Light&#10;Target=Bullets">
            <a:extLst>
              <a:ext uri="{FF2B5EF4-FFF2-40B4-BE49-F238E27FC236}">
                <a16:creationId xmlns:a16="http://schemas.microsoft.com/office/drawing/2014/main" id="{C768CCB8-0718-4D4E-8EE1-1D287550057B}"/>
              </a:ext>
            </a:extLst>
          </p:cNvPr>
          <p:cNvSpPr>
            <a:spLocks noGrp="1"/>
          </p:cNvSpPr>
          <p:nvPr>
            <p:ph idx="1"/>
          </p:nvPr>
        </p:nvSpPr>
        <p:spPr>
          <a:xfrm>
            <a:off x="581192" y="2180496"/>
            <a:ext cx="3475915" cy="3678303"/>
          </a:xfrm>
        </p:spPr>
        <p:txBody>
          <a:bodyPr>
            <a:normAutofit/>
          </a:bodyPr>
          <a:lstStyle>
            <a:lvl1pPr marL="0" indent="0">
              <a:buNone/>
              <a:defRPr/>
            </a:lvl1pPr>
          </a:lstStyle>
          <a:p>
            <a:pPr lvl="0"/>
            <a:r>
              <a:rPr lang="en-US"/>
              <a:t>Click to edit Master text styles</a:t>
            </a:r>
          </a:p>
        </p:txBody>
      </p:sp>
      <p:sp>
        <p:nvSpPr>
          <p:cNvPr id="11" name="Picture Placeholder 10">
            <a:extLst>
              <a:ext uri="{FF2B5EF4-FFF2-40B4-BE49-F238E27FC236}">
                <a16:creationId xmlns:a16="http://schemas.microsoft.com/office/drawing/2014/main" id="{5C3A8825-378F-41FE-A716-644287762A49}"/>
              </a:ext>
            </a:extLst>
          </p:cNvPr>
          <p:cNvSpPr>
            <a:spLocks noGrp="1"/>
          </p:cNvSpPr>
          <p:nvPr>
            <p:ph type="pic" sz="quarter" idx="13"/>
          </p:nvPr>
        </p:nvSpPr>
        <p:spPr>
          <a:xfrm>
            <a:off x="4241800" y="630936"/>
            <a:ext cx="7504113" cy="3520440"/>
          </a:xfrm>
          <a:solidFill>
            <a:schemeClr val="accent2"/>
          </a:solidFill>
        </p:spPr>
        <p:txBody>
          <a:bodyPr/>
          <a:lstStyle/>
          <a:p>
            <a:r>
              <a:rPr lang="en-US"/>
              <a:t>Click icon to add picture</a:t>
            </a:r>
            <a:endParaRPr lang="en-US" dirty="0"/>
          </a:p>
        </p:txBody>
      </p:sp>
      <p:sp>
        <p:nvSpPr>
          <p:cNvPr id="12" name="Picture Placeholder 10">
            <a:extLst>
              <a:ext uri="{FF2B5EF4-FFF2-40B4-BE49-F238E27FC236}">
                <a16:creationId xmlns:a16="http://schemas.microsoft.com/office/drawing/2014/main" id="{2E6B2055-B099-48CF-84C8-2AF6D5618697}"/>
              </a:ext>
            </a:extLst>
          </p:cNvPr>
          <p:cNvSpPr>
            <a:spLocks noGrp="1"/>
          </p:cNvSpPr>
          <p:nvPr>
            <p:ph type="pic" sz="quarter" idx="14"/>
          </p:nvPr>
        </p:nvSpPr>
        <p:spPr>
          <a:xfrm>
            <a:off x="4242816" y="4234252"/>
            <a:ext cx="3703320" cy="2139696"/>
          </a:xfrm>
          <a:solidFill>
            <a:schemeClr val="accent2"/>
          </a:solidFill>
        </p:spPr>
        <p:txBody>
          <a:bodyPr/>
          <a:lstStyle/>
          <a:p>
            <a:r>
              <a:rPr lang="en-US"/>
              <a:t>Click icon to add picture</a:t>
            </a:r>
            <a:endParaRPr lang="en-US" dirty="0"/>
          </a:p>
        </p:txBody>
      </p:sp>
      <p:sp>
        <p:nvSpPr>
          <p:cNvPr id="13" name="Picture Placeholder 10">
            <a:extLst>
              <a:ext uri="{FF2B5EF4-FFF2-40B4-BE49-F238E27FC236}">
                <a16:creationId xmlns:a16="http://schemas.microsoft.com/office/drawing/2014/main" id="{EED74C29-FF8A-4470-8221-FD11E7FB7D76}"/>
              </a:ext>
            </a:extLst>
          </p:cNvPr>
          <p:cNvSpPr>
            <a:spLocks noGrp="1"/>
          </p:cNvSpPr>
          <p:nvPr>
            <p:ph type="pic" sz="quarter" idx="15"/>
          </p:nvPr>
        </p:nvSpPr>
        <p:spPr>
          <a:xfrm>
            <a:off x="8046720" y="4233672"/>
            <a:ext cx="3703320" cy="2139696"/>
          </a:xfrm>
          <a:solidFill>
            <a:schemeClr val="accent2"/>
          </a:solidFill>
        </p:spPr>
        <p:txBody>
          <a:bodyPr/>
          <a:lstStyle/>
          <a:p>
            <a:r>
              <a:rPr lang="en-US"/>
              <a:t>Click icon to add picture</a:t>
            </a:r>
            <a:endParaRPr lang="en-US" dirty="0"/>
          </a:p>
        </p:txBody>
      </p:sp>
      <p:sp>
        <p:nvSpPr>
          <p:cNvPr id="3" name="Footer Placeholder 2"/>
          <p:cNvSpPr>
            <a:spLocks noGrp="1"/>
          </p:cNvSpPr>
          <p:nvPr>
            <p:ph type="ftr" sz="quarter" idx="11"/>
          </p:nvPr>
        </p:nvSpPr>
        <p:spPr/>
        <p:txBody>
          <a:bodyPr/>
          <a:lstStyle/>
          <a:p>
            <a:r>
              <a:rPr lang="en-US" dirty="0"/>
              <a:t>Sample Footer Text</a:t>
            </a:r>
          </a:p>
        </p:txBody>
      </p:sp>
      <p:sp>
        <p:nvSpPr>
          <p:cNvPr id="2" name="Date Placeholder 1"/>
          <p:cNvSpPr>
            <a:spLocks noGrp="1"/>
          </p:cNvSpPr>
          <p:nvPr>
            <p:ph type="dt" sz="half" idx="10"/>
          </p:nvPr>
        </p:nvSpPr>
        <p:spPr/>
        <p:txBody>
          <a:bodyPr/>
          <a:lstStyle/>
          <a:p>
            <a:r>
              <a:rPr lang="en-US"/>
              <a:t>20XX</a:t>
            </a:r>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74943644"/>
      </p:ext>
    </p:extLst>
  </p:cSld>
  <p:clrMapOvr>
    <a:masterClrMapping/>
  </p:clrMapOvr>
  <p:extLst>
    <p:ext uri="{DCECCB84-F9BA-43D5-87BE-67443E8EF086}">
      <p15:sldGuideLst xmlns:p15="http://schemas.microsoft.com/office/powerpoint/2012/main">
        <p15:guide id="1" orient="horz"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E787D40-90B5-470E-95A2-784F1CB479C9}"/>
              </a:ext>
            </a:extLst>
          </p:cNvPr>
          <p:cNvSpPr>
            <a:spLocks noGrp="1"/>
          </p:cNvSpPr>
          <p:nvPr>
            <p:ph type="ctrTitle"/>
          </p:nvPr>
        </p:nvSpPr>
        <p:spPr>
          <a:xfrm>
            <a:off x="581191" y="4322102"/>
            <a:ext cx="10993549" cy="1153609"/>
          </a:xfrm>
        </p:spPr>
        <p:txBody>
          <a:bodyPr/>
          <a:lstStyle/>
          <a:p>
            <a:r>
              <a:rPr lang="en-US"/>
              <a:t>Click to edit Master title style</a:t>
            </a:r>
            <a:endParaRPr lang="en-US" dirty="0"/>
          </a:p>
        </p:txBody>
      </p:sp>
      <p:sp>
        <p:nvSpPr>
          <p:cNvPr id="6" name="Subtitle 2">
            <a:extLst>
              <a:ext uri="{FF2B5EF4-FFF2-40B4-BE49-F238E27FC236}">
                <a16:creationId xmlns:a16="http://schemas.microsoft.com/office/drawing/2014/main" id="{DDD90A03-8871-46F6-B527-27A279CAF3FE}"/>
              </a:ext>
            </a:extLst>
          </p:cNvPr>
          <p:cNvSpPr>
            <a:spLocks noGrp="1"/>
          </p:cNvSpPr>
          <p:nvPr>
            <p:ph type="subTitle" idx="1"/>
          </p:nvPr>
        </p:nvSpPr>
        <p:spPr>
          <a:xfrm>
            <a:off x="581194" y="5475712"/>
            <a:ext cx="10993546" cy="590321"/>
          </a:xfrm>
        </p:spPr>
        <p:txBody>
          <a:bodyPr/>
          <a:lstStyle>
            <a:lvl1pPr marL="0" indent="0">
              <a:buNone/>
              <a:defRPr/>
            </a:lvl1pPr>
          </a:lstStyle>
          <a:p>
            <a:r>
              <a:rPr lang="en-US"/>
              <a:t>Click to edit Master subtitle style</a:t>
            </a:r>
            <a:endParaRPr lang="en-US" dirty="0"/>
          </a:p>
        </p:txBody>
      </p:sp>
      <p:sp>
        <p:nvSpPr>
          <p:cNvPr id="9" name="Picture Placeholder 8">
            <a:extLst>
              <a:ext uri="{FF2B5EF4-FFF2-40B4-BE49-F238E27FC236}">
                <a16:creationId xmlns:a16="http://schemas.microsoft.com/office/drawing/2014/main" id="{18C0DC8A-3006-4A75-A9BA-FCA96D2C38A9}"/>
              </a:ext>
            </a:extLst>
          </p:cNvPr>
          <p:cNvSpPr>
            <a:spLocks noGrp="1"/>
          </p:cNvSpPr>
          <p:nvPr>
            <p:ph type="pic" sz="quarter" idx="13"/>
          </p:nvPr>
        </p:nvSpPr>
        <p:spPr>
          <a:xfrm>
            <a:off x="449580" y="603504"/>
            <a:ext cx="11292840" cy="3557016"/>
          </a:xfrm>
          <a:solidFill>
            <a:schemeClr val="accent2"/>
          </a:solidFill>
        </p:spPr>
        <p:txBody>
          <a:bodyPr/>
          <a:lstStyle/>
          <a:p>
            <a:r>
              <a:rPr lang="en-US"/>
              <a:t>Click icon to add picture</a:t>
            </a:r>
            <a:endParaRPr lang="en-US" dirty="0"/>
          </a:p>
        </p:txBody>
      </p:sp>
    </p:spTree>
    <p:extLst>
      <p:ext uri="{BB962C8B-B14F-4D97-AF65-F5344CB8AC3E}">
        <p14:creationId xmlns:p14="http://schemas.microsoft.com/office/powerpoint/2010/main" val="3518504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31520"/>
            <a:ext cx="11029616" cy="987552"/>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r>
              <a:rPr lang="en-US" dirty="0"/>
              <a:t>Sample Footer Text</a:t>
            </a:r>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r>
              <a:rPr lang="en-US"/>
              <a:t>20XX</a:t>
            </a:r>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66887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31520"/>
            <a:ext cx="11029616" cy="987552"/>
          </a:xfrm>
        </p:spPr>
        <p:txBody>
          <a:bodyPr/>
          <a:lstStyle/>
          <a:p>
            <a:r>
              <a:rPr lang="en-US"/>
              <a:t>Click to edit Master title style</a:t>
            </a:r>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r>
              <a:rPr lang="en-US" dirty="0"/>
              <a:t>Sample Footer Text</a:t>
            </a:r>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r>
              <a:rPr lang="en-US"/>
              <a:t>20XX</a:t>
            </a:r>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7" name="Picture Placeholder 23">
            <a:extLst>
              <a:ext uri="{FF2B5EF4-FFF2-40B4-BE49-F238E27FC236}">
                <a16:creationId xmlns:a16="http://schemas.microsoft.com/office/drawing/2014/main" id="{3B9690E8-0AA0-453A-A2BA-3C4A02401F33}"/>
              </a:ext>
            </a:extLst>
          </p:cNvPr>
          <p:cNvSpPr>
            <a:spLocks noGrp="1"/>
          </p:cNvSpPr>
          <p:nvPr>
            <p:ph type="pic" sz="quarter" idx="13"/>
          </p:nvPr>
        </p:nvSpPr>
        <p:spPr>
          <a:xfrm>
            <a:off x="588612" y="2800318"/>
            <a:ext cx="2560320" cy="1764792"/>
          </a:xfrm>
        </p:spPr>
        <p:txBody>
          <a:bodyPr/>
          <a:lstStyle>
            <a:lvl1pPr marL="0" indent="0">
              <a:buNone/>
              <a:defRPr/>
            </a:lvl1pPr>
          </a:lstStyle>
          <a:p>
            <a:r>
              <a:rPr lang="en-US"/>
              <a:t>Click icon to add picture</a:t>
            </a:r>
          </a:p>
        </p:txBody>
      </p:sp>
      <p:sp>
        <p:nvSpPr>
          <p:cNvPr id="11" name="Text Placeholder 28">
            <a:extLst>
              <a:ext uri="{FF2B5EF4-FFF2-40B4-BE49-F238E27FC236}">
                <a16:creationId xmlns:a16="http://schemas.microsoft.com/office/drawing/2014/main" id="{97CAE430-B148-4FE1-B142-E196CFFEBAB1}"/>
              </a:ext>
            </a:extLst>
          </p:cNvPr>
          <p:cNvSpPr>
            <a:spLocks noGrp="1"/>
          </p:cNvSpPr>
          <p:nvPr>
            <p:ph type="body" sz="quarter" idx="17" hasCustomPrompt="1"/>
          </p:nvPr>
        </p:nvSpPr>
        <p:spPr>
          <a:xfrm>
            <a:off x="588612" y="4633986"/>
            <a:ext cx="2560320" cy="347662"/>
          </a:xfrm>
        </p:spPr>
        <p:txBody>
          <a:bodyPr lIns="146304" tIns="0" rIns="0" bIns="0">
            <a:noAutofit/>
          </a:bodyPr>
          <a:lstStyle>
            <a:lvl1pPr marL="0" indent="0" algn="l">
              <a:lnSpc>
                <a:spcPct val="100000"/>
              </a:lnSpc>
              <a:spcBef>
                <a:spcPts val="0"/>
              </a:spcBef>
              <a:buNone/>
              <a:defRPr sz="1800" spc="0" baseline="0">
                <a:solidFill>
                  <a:schemeClr val="tx1"/>
                </a:solidFill>
                <a:latin typeface="+mj-lt"/>
              </a:defRPr>
            </a:lvl1pPr>
          </a:lstStyle>
          <a:p>
            <a:pPr lvl="0"/>
            <a:r>
              <a:rPr lang="en-US" dirty="0"/>
              <a:t>Name</a:t>
            </a:r>
          </a:p>
        </p:txBody>
      </p:sp>
      <p:sp>
        <p:nvSpPr>
          <p:cNvPr id="12" name="Text Placeholder 28">
            <a:extLst>
              <a:ext uri="{FF2B5EF4-FFF2-40B4-BE49-F238E27FC236}">
                <a16:creationId xmlns:a16="http://schemas.microsoft.com/office/drawing/2014/main" id="{F34D7C92-7171-4768-A26F-CE08A04FAAA2}"/>
              </a:ext>
            </a:extLst>
          </p:cNvPr>
          <p:cNvSpPr>
            <a:spLocks noGrp="1"/>
          </p:cNvSpPr>
          <p:nvPr>
            <p:ph type="body" sz="quarter" idx="18" hasCustomPrompt="1"/>
          </p:nvPr>
        </p:nvSpPr>
        <p:spPr>
          <a:xfrm>
            <a:off x="588612" y="4951788"/>
            <a:ext cx="2560320" cy="347662"/>
          </a:xfrm>
        </p:spPr>
        <p:txBody>
          <a:bodyPr lIns="146304" tIns="0" rIns="0" bIns="0">
            <a:noAutofit/>
          </a:bodyPr>
          <a:lstStyle>
            <a:lvl1pPr marL="0" indent="0" algn="l">
              <a:lnSpc>
                <a:spcPct val="100000"/>
              </a:lnSpc>
              <a:spcBef>
                <a:spcPts val="0"/>
              </a:spcBef>
              <a:buNone/>
              <a:defRPr sz="1600" b="0" spc="0" baseline="0">
                <a:solidFill>
                  <a:schemeClr val="tx1"/>
                </a:solidFill>
              </a:defRPr>
            </a:lvl1pPr>
          </a:lstStyle>
          <a:p>
            <a:pPr lvl="0"/>
            <a:r>
              <a:rPr lang="en-US" dirty="0"/>
              <a:t>Title</a:t>
            </a:r>
          </a:p>
        </p:txBody>
      </p:sp>
      <p:sp>
        <p:nvSpPr>
          <p:cNvPr id="13" name="Picture Placeholder 23">
            <a:extLst>
              <a:ext uri="{FF2B5EF4-FFF2-40B4-BE49-F238E27FC236}">
                <a16:creationId xmlns:a16="http://schemas.microsoft.com/office/drawing/2014/main" id="{91EBE236-D9BF-46C4-8CE2-60F7CD40E76D}"/>
              </a:ext>
            </a:extLst>
          </p:cNvPr>
          <p:cNvSpPr>
            <a:spLocks noGrp="1"/>
          </p:cNvSpPr>
          <p:nvPr>
            <p:ph type="pic" sz="quarter" idx="14"/>
          </p:nvPr>
        </p:nvSpPr>
        <p:spPr>
          <a:xfrm>
            <a:off x="3413623" y="2800318"/>
            <a:ext cx="2560320" cy="1764792"/>
          </a:xfrm>
        </p:spPr>
        <p:txBody>
          <a:bodyPr/>
          <a:lstStyle>
            <a:lvl1pPr marL="0" indent="0">
              <a:buNone/>
              <a:defRPr/>
            </a:lvl1pPr>
          </a:lstStyle>
          <a:p>
            <a:r>
              <a:rPr lang="en-US"/>
              <a:t>Click icon to add picture</a:t>
            </a:r>
          </a:p>
        </p:txBody>
      </p:sp>
      <p:sp>
        <p:nvSpPr>
          <p:cNvPr id="14" name="Text Placeholder 28">
            <a:extLst>
              <a:ext uri="{FF2B5EF4-FFF2-40B4-BE49-F238E27FC236}">
                <a16:creationId xmlns:a16="http://schemas.microsoft.com/office/drawing/2014/main" id="{3755B2FB-A969-40D9-919A-8DBCA8B76552}"/>
              </a:ext>
            </a:extLst>
          </p:cNvPr>
          <p:cNvSpPr>
            <a:spLocks noGrp="1"/>
          </p:cNvSpPr>
          <p:nvPr>
            <p:ph type="body" sz="quarter" idx="19" hasCustomPrompt="1"/>
          </p:nvPr>
        </p:nvSpPr>
        <p:spPr>
          <a:xfrm>
            <a:off x="3413623" y="4633986"/>
            <a:ext cx="2560320" cy="347662"/>
          </a:xfrm>
        </p:spPr>
        <p:txBody>
          <a:bodyPr lIns="146304" tIns="0" rIns="0" bIns="0">
            <a:noAutofit/>
          </a:bodyPr>
          <a:lstStyle>
            <a:lvl1pPr marL="0" indent="0" algn="l">
              <a:lnSpc>
                <a:spcPct val="100000"/>
              </a:lnSpc>
              <a:spcBef>
                <a:spcPts val="0"/>
              </a:spcBef>
              <a:buNone/>
              <a:defRPr sz="1800" spc="0" baseline="0">
                <a:solidFill>
                  <a:schemeClr val="tx1"/>
                </a:solidFill>
                <a:latin typeface="+mj-lt"/>
              </a:defRPr>
            </a:lvl1pPr>
          </a:lstStyle>
          <a:p>
            <a:pPr lvl="0"/>
            <a:r>
              <a:rPr lang="en-US" dirty="0"/>
              <a:t>Name</a:t>
            </a:r>
          </a:p>
        </p:txBody>
      </p:sp>
      <p:sp>
        <p:nvSpPr>
          <p:cNvPr id="15" name="Text Placeholder 28">
            <a:extLst>
              <a:ext uri="{FF2B5EF4-FFF2-40B4-BE49-F238E27FC236}">
                <a16:creationId xmlns:a16="http://schemas.microsoft.com/office/drawing/2014/main" id="{C047E0AE-451F-4E70-A217-3D51A5FCA8D0}"/>
              </a:ext>
            </a:extLst>
          </p:cNvPr>
          <p:cNvSpPr>
            <a:spLocks noGrp="1"/>
          </p:cNvSpPr>
          <p:nvPr>
            <p:ph type="body" sz="quarter" idx="20" hasCustomPrompt="1"/>
          </p:nvPr>
        </p:nvSpPr>
        <p:spPr>
          <a:xfrm>
            <a:off x="3413623" y="4951788"/>
            <a:ext cx="2560320" cy="347662"/>
          </a:xfrm>
        </p:spPr>
        <p:txBody>
          <a:bodyPr lIns="146304" tIns="0" rIns="0" bIns="0">
            <a:noAutofit/>
          </a:bodyPr>
          <a:lstStyle>
            <a:lvl1pPr marL="0" indent="0" algn="l">
              <a:lnSpc>
                <a:spcPct val="100000"/>
              </a:lnSpc>
              <a:spcBef>
                <a:spcPts val="0"/>
              </a:spcBef>
              <a:buNone/>
              <a:defRPr sz="1600" b="0" spc="0" baseline="0">
                <a:solidFill>
                  <a:schemeClr val="tx1"/>
                </a:solidFill>
              </a:defRPr>
            </a:lvl1pPr>
          </a:lstStyle>
          <a:p>
            <a:pPr lvl="0"/>
            <a:r>
              <a:rPr lang="en-US" dirty="0"/>
              <a:t>Title</a:t>
            </a:r>
          </a:p>
        </p:txBody>
      </p:sp>
      <p:sp>
        <p:nvSpPr>
          <p:cNvPr id="16" name="Picture Placeholder 23">
            <a:extLst>
              <a:ext uri="{FF2B5EF4-FFF2-40B4-BE49-F238E27FC236}">
                <a16:creationId xmlns:a16="http://schemas.microsoft.com/office/drawing/2014/main" id="{92DC936D-218B-4AB2-A141-83C839EE378E}"/>
              </a:ext>
            </a:extLst>
          </p:cNvPr>
          <p:cNvSpPr>
            <a:spLocks noGrp="1"/>
          </p:cNvSpPr>
          <p:nvPr>
            <p:ph type="pic" sz="quarter" idx="15"/>
          </p:nvPr>
        </p:nvSpPr>
        <p:spPr>
          <a:xfrm>
            <a:off x="6224179" y="2800318"/>
            <a:ext cx="2560320" cy="1764792"/>
          </a:xfrm>
        </p:spPr>
        <p:txBody>
          <a:bodyPr/>
          <a:lstStyle>
            <a:lvl1pPr marL="0" indent="0">
              <a:buNone/>
              <a:defRPr/>
            </a:lvl1pPr>
          </a:lstStyle>
          <a:p>
            <a:r>
              <a:rPr lang="en-US"/>
              <a:t>Click icon to add picture</a:t>
            </a:r>
          </a:p>
        </p:txBody>
      </p:sp>
      <p:sp>
        <p:nvSpPr>
          <p:cNvPr id="17" name="Text Placeholder 28">
            <a:extLst>
              <a:ext uri="{FF2B5EF4-FFF2-40B4-BE49-F238E27FC236}">
                <a16:creationId xmlns:a16="http://schemas.microsoft.com/office/drawing/2014/main" id="{5085FD65-394A-47FA-BF7A-013D84C8706A}"/>
              </a:ext>
            </a:extLst>
          </p:cNvPr>
          <p:cNvSpPr>
            <a:spLocks noGrp="1"/>
          </p:cNvSpPr>
          <p:nvPr>
            <p:ph type="body" sz="quarter" idx="21" hasCustomPrompt="1"/>
          </p:nvPr>
        </p:nvSpPr>
        <p:spPr>
          <a:xfrm>
            <a:off x="6224179" y="4633986"/>
            <a:ext cx="2560320" cy="347662"/>
          </a:xfrm>
        </p:spPr>
        <p:txBody>
          <a:bodyPr lIns="146304" tIns="0" rIns="0" bIns="0">
            <a:noAutofit/>
          </a:bodyPr>
          <a:lstStyle>
            <a:lvl1pPr marL="0" indent="0" algn="l">
              <a:lnSpc>
                <a:spcPct val="100000"/>
              </a:lnSpc>
              <a:spcBef>
                <a:spcPts val="0"/>
              </a:spcBef>
              <a:buNone/>
              <a:defRPr sz="1800" spc="0" baseline="0">
                <a:solidFill>
                  <a:schemeClr val="tx1"/>
                </a:solidFill>
                <a:latin typeface="+mj-lt"/>
              </a:defRPr>
            </a:lvl1pPr>
          </a:lstStyle>
          <a:p>
            <a:pPr lvl="0"/>
            <a:r>
              <a:rPr lang="en-US" dirty="0"/>
              <a:t>Name</a:t>
            </a:r>
          </a:p>
        </p:txBody>
      </p:sp>
      <p:sp>
        <p:nvSpPr>
          <p:cNvPr id="18" name="Text Placeholder 28">
            <a:extLst>
              <a:ext uri="{FF2B5EF4-FFF2-40B4-BE49-F238E27FC236}">
                <a16:creationId xmlns:a16="http://schemas.microsoft.com/office/drawing/2014/main" id="{23417874-DD14-461C-B278-0DE8032D272B}"/>
              </a:ext>
            </a:extLst>
          </p:cNvPr>
          <p:cNvSpPr>
            <a:spLocks noGrp="1"/>
          </p:cNvSpPr>
          <p:nvPr>
            <p:ph type="body" sz="quarter" idx="22" hasCustomPrompt="1"/>
          </p:nvPr>
        </p:nvSpPr>
        <p:spPr>
          <a:xfrm>
            <a:off x="6224179" y="4951788"/>
            <a:ext cx="2560320" cy="347662"/>
          </a:xfrm>
        </p:spPr>
        <p:txBody>
          <a:bodyPr lIns="146304" tIns="0" rIns="0" bIns="0">
            <a:noAutofit/>
          </a:bodyPr>
          <a:lstStyle>
            <a:lvl1pPr marL="0" indent="0" algn="l">
              <a:lnSpc>
                <a:spcPct val="100000"/>
              </a:lnSpc>
              <a:spcBef>
                <a:spcPts val="0"/>
              </a:spcBef>
              <a:buNone/>
              <a:defRPr sz="1600" b="0" spc="0" baseline="0">
                <a:solidFill>
                  <a:schemeClr val="tx1"/>
                </a:solidFill>
              </a:defRPr>
            </a:lvl1pPr>
          </a:lstStyle>
          <a:p>
            <a:pPr lvl="0"/>
            <a:r>
              <a:rPr lang="en-US" dirty="0"/>
              <a:t>Title</a:t>
            </a:r>
          </a:p>
        </p:txBody>
      </p:sp>
      <p:sp>
        <p:nvSpPr>
          <p:cNvPr id="19" name="Picture Placeholder 23">
            <a:extLst>
              <a:ext uri="{FF2B5EF4-FFF2-40B4-BE49-F238E27FC236}">
                <a16:creationId xmlns:a16="http://schemas.microsoft.com/office/drawing/2014/main" id="{A8685BFC-DF7F-4414-8D3E-652C9EF13554}"/>
              </a:ext>
            </a:extLst>
          </p:cNvPr>
          <p:cNvSpPr>
            <a:spLocks noGrp="1"/>
          </p:cNvSpPr>
          <p:nvPr>
            <p:ph type="pic" sz="quarter" idx="16"/>
          </p:nvPr>
        </p:nvSpPr>
        <p:spPr>
          <a:xfrm>
            <a:off x="9028350" y="2801105"/>
            <a:ext cx="2560320" cy="1764792"/>
          </a:xfrm>
        </p:spPr>
        <p:txBody>
          <a:bodyPr/>
          <a:lstStyle>
            <a:lvl1pPr marL="0" indent="0">
              <a:buNone/>
              <a:defRPr/>
            </a:lvl1pPr>
          </a:lstStyle>
          <a:p>
            <a:r>
              <a:rPr lang="en-US"/>
              <a:t>Click icon to add picture</a:t>
            </a:r>
          </a:p>
        </p:txBody>
      </p:sp>
      <p:sp>
        <p:nvSpPr>
          <p:cNvPr id="20" name="Text Placeholder 28">
            <a:extLst>
              <a:ext uri="{FF2B5EF4-FFF2-40B4-BE49-F238E27FC236}">
                <a16:creationId xmlns:a16="http://schemas.microsoft.com/office/drawing/2014/main" id="{801A82CD-E0FD-4C28-B287-439356FAE8D1}"/>
              </a:ext>
            </a:extLst>
          </p:cNvPr>
          <p:cNvSpPr>
            <a:spLocks noGrp="1"/>
          </p:cNvSpPr>
          <p:nvPr>
            <p:ph type="body" sz="quarter" idx="23" hasCustomPrompt="1"/>
          </p:nvPr>
        </p:nvSpPr>
        <p:spPr>
          <a:xfrm>
            <a:off x="9028350" y="4633986"/>
            <a:ext cx="2560320" cy="347662"/>
          </a:xfrm>
        </p:spPr>
        <p:txBody>
          <a:bodyPr lIns="146304" tIns="0" rIns="0" bIns="0">
            <a:noAutofit/>
          </a:bodyPr>
          <a:lstStyle>
            <a:lvl1pPr marL="0" indent="0" algn="l">
              <a:lnSpc>
                <a:spcPct val="100000"/>
              </a:lnSpc>
              <a:spcBef>
                <a:spcPts val="0"/>
              </a:spcBef>
              <a:buNone/>
              <a:defRPr sz="1800" spc="0" baseline="0">
                <a:solidFill>
                  <a:schemeClr val="tx1"/>
                </a:solidFill>
                <a:latin typeface="+mj-lt"/>
              </a:defRPr>
            </a:lvl1pPr>
          </a:lstStyle>
          <a:p>
            <a:pPr lvl="0"/>
            <a:r>
              <a:rPr lang="en-US" dirty="0"/>
              <a:t>Name</a:t>
            </a:r>
          </a:p>
        </p:txBody>
      </p:sp>
      <p:sp>
        <p:nvSpPr>
          <p:cNvPr id="21" name="Text Placeholder 28">
            <a:extLst>
              <a:ext uri="{FF2B5EF4-FFF2-40B4-BE49-F238E27FC236}">
                <a16:creationId xmlns:a16="http://schemas.microsoft.com/office/drawing/2014/main" id="{C1ACEAC1-C62C-4024-9525-268AB724274D}"/>
              </a:ext>
            </a:extLst>
          </p:cNvPr>
          <p:cNvSpPr>
            <a:spLocks noGrp="1"/>
          </p:cNvSpPr>
          <p:nvPr>
            <p:ph type="body" sz="quarter" idx="24" hasCustomPrompt="1"/>
          </p:nvPr>
        </p:nvSpPr>
        <p:spPr>
          <a:xfrm>
            <a:off x="9028350" y="4951788"/>
            <a:ext cx="2560320" cy="347662"/>
          </a:xfrm>
        </p:spPr>
        <p:txBody>
          <a:bodyPr lIns="146304" tIns="0" rIns="0" bIns="0">
            <a:noAutofit/>
          </a:bodyPr>
          <a:lstStyle>
            <a:lvl1pPr marL="0" indent="0" algn="l">
              <a:lnSpc>
                <a:spcPct val="100000"/>
              </a:lnSpc>
              <a:spcBef>
                <a:spcPts val="0"/>
              </a:spcBef>
              <a:buNone/>
              <a:defRPr sz="1600" b="0" spc="0" baseline="0">
                <a:solidFill>
                  <a:schemeClr val="tx1"/>
                </a:solidFill>
              </a:defRPr>
            </a:lvl1pPr>
          </a:lstStyle>
          <a:p>
            <a:pPr lvl="0"/>
            <a:r>
              <a:rPr lang="en-US" dirty="0"/>
              <a:t>Title</a:t>
            </a:r>
          </a:p>
        </p:txBody>
      </p:sp>
    </p:spTree>
    <p:extLst>
      <p:ext uri="{BB962C8B-B14F-4D97-AF65-F5344CB8AC3E}">
        <p14:creationId xmlns:p14="http://schemas.microsoft.com/office/powerpoint/2010/main" val="1327585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9AD7E45-24A5-4020-858E-57CFA0955730}"/>
              </a:ext>
            </a:extLst>
          </p:cNvPr>
          <p:cNvSpPr>
            <a:spLocks noGrp="1"/>
          </p:cNvSpPr>
          <p:nvPr>
            <p:ph type="ctrTitle"/>
          </p:nvPr>
        </p:nvSpPr>
        <p:spPr>
          <a:xfrm>
            <a:off x="581191" y="1020431"/>
            <a:ext cx="10993549" cy="1475013"/>
          </a:xfrm>
        </p:spPr>
        <p:txBody>
          <a:bodyPr/>
          <a:lstStyle/>
          <a:p>
            <a:r>
              <a:rPr lang="en-US"/>
              <a:t>Click to edit Master title style</a:t>
            </a:r>
            <a:endParaRPr lang="en-US" dirty="0"/>
          </a:p>
        </p:txBody>
      </p:sp>
      <p:sp>
        <p:nvSpPr>
          <p:cNvPr id="6" name="Subtitle 2">
            <a:extLst>
              <a:ext uri="{FF2B5EF4-FFF2-40B4-BE49-F238E27FC236}">
                <a16:creationId xmlns:a16="http://schemas.microsoft.com/office/drawing/2014/main" id="{9C213B6D-04F4-4E9D-AD86-E50884CB4CB3}"/>
              </a:ext>
            </a:extLst>
          </p:cNvPr>
          <p:cNvSpPr>
            <a:spLocks noGrp="1"/>
          </p:cNvSpPr>
          <p:nvPr>
            <p:ph type="subTitle" idx="1"/>
          </p:nvPr>
        </p:nvSpPr>
        <p:spPr>
          <a:xfrm>
            <a:off x="581194" y="2495445"/>
            <a:ext cx="10993546" cy="468233"/>
          </a:xfrm>
        </p:spPr>
        <p:txBody>
          <a:bodyPr/>
          <a:lstStyle>
            <a:lvl1pPr marL="0" indent="0">
              <a:buNone/>
              <a:defRPr/>
            </a:lvl1pPr>
          </a:lstStyle>
          <a:p>
            <a:r>
              <a:rPr lang="en-US"/>
              <a:t>Click to edit Master subtitle style</a:t>
            </a:r>
            <a:endParaRPr lang="en-US" dirty="0"/>
          </a:p>
        </p:txBody>
      </p:sp>
      <p:sp>
        <p:nvSpPr>
          <p:cNvPr id="10" name="Picture Placeholder 9">
            <a:extLst>
              <a:ext uri="{FF2B5EF4-FFF2-40B4-BE49-F238E27FC236}">
                <a16:creationId xmlns:a16="http://schemas.microsoft.com/office/drawing/2014/main" id="{52DB8B62-62C2-4723-85AF-F5D87B489A63}"/>
              </a:ext>
            </a:extLst>
          </p:cNvPr>
          <p:cNvSpPr>
            <a:spLocks noGrp="1"/>
          </p:cNvSpPr>
          <p:nvPr>
            <p:ph type="pic" sz="quarter" idx="13"/>
          </p:nvPr>
        </p:nvSpPr>
        <p:spPr>
          <a:xfrm>
            <a:off x="448056" y="3081528"/>
            <a:ext cx="5486400" cy="3310128"/>
          </a:xfrm>
          <a:solidFill>
            <a:schemeClr val="accent2"/>
          </a:solidFill>
        </p:spPr>
        <p:txBody>
          <a:bodyPr/>
          <a:lstStyle/>
          <a:p>
            <a:r>
              <a:rPr lang="en-US"/>
              <a:t>Click icon to add picture</a:t>
            </a:r>
            <a:endParaRPr lang="en-US" dirty="0"/>
          </a:p>
        </p:txBody>
      </p:sp>
      <p:sp>
        <p:nvSpPr>
          <p:cNvPr id="11" name="Picture Placeholder 9">
            <a:extLst>
              <a:ext uri="{FF2B5EF4-FFF2-40B4-BE49-F238E27FC236}">
                <a16:creationId xmlns:a16="http://schemas.microsoft.com/office/drawing/2014/main" id="{D1329640-D9D1-44D4-8E40-04E753A2B826}"/>
              </a:ext>
            </a:extLst>
          </p:cNvPr>
          <p:cNvSpPr>
            <a:spLocks noGrp="1"/>
          </p:cNvSpPr>
          <p:nvPr>
            <p:ph type="pic" sz="quarter" idx="14"/>
          </p:nvPr>
        </p:nvSpPr>
        <p:spPr>
          <a:xfrm>
            <a:off x="6254496" y="3081528"/>
            <a:ext cx="5486400" cy="3310128"/>
          </a:xfrm>
          <a:solidFill>
            <a:schemeClr val="accent2"/>
          </a:solidFill>
        </p:spPr>
        <p:txBody>
          <a:bodyPr/>
          <a:lstStyle/>
          <a:p>
            <a:r>
              <a:rPr lang="en-US"/>
              <a:t>Click icon to add picture</a:t>
            </a:r>
            <a:endParaRPr lang="en-US" dirty="0"/>
          </a:p>
        </p:txBody>
      </p:sp>
      <p:sp>
        <p:nvSpPr>
          <p:cNvPr id="3" name="Footer Placeholder 2"/>
          <p:cNvSpPr>
            <a:spLocks noGrp="1"/>
          </p:cNvSpPr>
          <p:nvPr>
            <p:ph type="ftr" sz="quarter" idx="11"/>
          </p:nvPr>
        </p:nvSpPr>
        <p:spPr/>
        <p:txBody>
          <a:bodyPr/>
          <a:lstStyle/>
          <a:p>
            <a:r>
              <a:rPr lang="en-US" dirty="0"/>
              <a:t>Sample Footer Text</a:t>
            </a:r>
          </a:p>
        </p:txBody>
      </p:sp>
      <p:sp>
        <p:nvSpPr>
          <p:cNvPr id="2" name="Date Placeholder 1"/>
          <p:cNvSpPr>
            <a:spLocks noGrp="1"/>
          </p:cNvSpPr>
          <p:nvPr>
            <p:ph type="dt" sz="half" idx="10"/>
          </p:nvPr>
        </p:nvSpPr>
        <p:spPr/>
        <p:txBody>
          <a:bodyPr/>
          <a:lstStyle/>
          <a:p>
            <a:r>
              <a:rPr lang="en-US"/>
              <a:t>20XX</a:t>
            </a:r>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57857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15" name="SmartArt Placeholder 14">
            <a:extLst>
              <a:ext uri="{FF2B5EF4-FFF2-40B4-BE49-F238E27FC236}">
                <a16:creationId xmlns:a16="http://schemas.microsoft.com/office/drawing/2014/main" id="{1A07AFA2-B97F-4965-B3E3-0399F8696B92}"/>
              </a:ext>
            </a:extLst>
          </p:cNvPr>
          <p:cNvSpPr>
            <a:spLocks noGrp="1"/>
          </p:cNvSpPr>
          <p:nvPr>
            <p:ph type="dgm" sz="quarter" idx="13"/>
          </p:nvPr>
        </p:nvSpPr>
        <p:spPr>
          <a:xfrm>
            <a:off x="576263" y="2290762"/>
            <a:ext cx="2286000" cy="2514600"/>
          </a:xfrm>
          <a:solidFill>
            <a:schemeClr val="accent2"/>
          </a:solidFill>
        </p:spPr>
        <p:txBody>
          <a:bodyPr/>
          <a:lstStyle/>
          <a:p>
            <a:r>
              <a:rPr lang="en-US"/>
              <a:t>Click icon to add SmartArt graphic</a:t>
            </a:r>
            <a:endParaRPr lang="en-US" dirty="0"/>
          </a:p>
        </p:txBody>
      </p:sp>
      <p:sp>
        <p:nvSpPr>
          <p:cNvPr id="16" name="SmartArt Placeholder 14">
            <a:extLst>
              <a:ext uri="{FF2B5EF4-FFF2-40B4-BE49-F238E27FC236}">
                <a16:creationId xmlns:a16="http://schemas.microsoft.com/office/drawing/2014/main" id="{FBD83F25-25EA-4FCB-9180-B7567885BE7A}"/>
              </a:ext>
            </a:extLst>
          </p:cNvPr>
          <p:cNvSpPr>
            <a:spLocks noGrp="1"/>
          </p:cNvSpPr>
          <p:nvPr>
            <p:ph type="dgm" sz="quarter" idx="14"/>
          </p:nvPr>
        </p:nvSpPr>
        <p:spPr>
          <a:xfrm>
            <a:off x="3486759" y="2290762"/>
            <a:ext cx="2286000" cy="2514600"/>
          </a:xfrm>
          <a:solidFill>
            <a:schemeClr val="accent2"/>
          </a:solidFill>
        </p:spPr>
        <p:txBody>
          <a:bodyPr/>
          <a:lstStyle/>
          <a:p>
            <a:r>
              <a:rPr lang="en-US"/>
              <a:t>Click icon to add SmartArt graphic</a:t>
            </a:r>
            <a:endParaRPr lang="en-US" dirty="0"/>
          </a:p>
        </p:txBody>
      </p:sp>
      <p:sp>
        <p:nvSpPr>
          <p:cNvPr id="17" name="SmartArt Placeholder 14">
            <a:extLst>
              <a:ext uri="{FF2B5EF4-FFF2-40B4-BE49-F238E27FC236}">
                <a16:creationId xmlns:a16="http://schemas.microsoft.com/office/drawing/2014/main" id="{C19AF1FD-578A-4AC1-8006-BF395C098188}"/>
              </a:ext>
            </a:extLst>
          </p:cNvPr>
          <p:cNvSpPr>
            <a:spLocks noGrp="1"/>
          </p:cNvSpPr>
          <p:nvPr>
            <p:ph type="dgm" sz="quarter" idx="15"/>
          </p:nvPr>
        </p:nvSpPr>
        <p:spPr>
          <a:xfrm>
            <a:off x="6397255" y="2290762"/>
            <a:ext cx="2286000" cy="2514600"/>
          </a:xfrm>
          <a:solidFill>
            <a:schemeClr val="accent2"/>
          </a:solidFill>
        </p:spPr>
        <p:txBody>
          <a:bodyPr/>
          <a:lstStyle/>
          <a:p>
            <a:r>
              <a:rPr lang="en-US"/>
              <a:t>Click icon to add SmartArt graphic</a:t>
            </a:r>
            <a:endParaRPr lang="en-US" dirty="0"/>
          </a:p>
        </p:txBody>
      </p:sp>
      <p:sp>
        <p:nvSpPr>
          <p:cNvPr id="18" name="SmartArt Placeholder 14">
            <a:extLst>
              <a:ext uri="{FF2B5EF4-FFF2-40B4-BE49-F238E27FC236}">
                <a16:creationId xmlns:a16="http://schemas.microsoft.com/office/drawing/2014/main" id="{A30FAB41-D651-4537-9674-A090F9541E38}"/>
              </a:ext>
            </a:extLst>
          </p:cNvPr>
          <p:cNvSpPr>
            <a:spLocks noGrp="1"/>
          </p:cNvSpPr>
          <p:nvPr>
            <p:ph type="dgm" sz="quarter" idx="16"/>
          </p:nvPr>
        </p:nvSpPr>
        <p:spPr>
          <a:xfrm>
            <a:off x="9307750" y="2290762"/>
            <a:ext cx="2286000" cy="2514600"/>
          </a:xfrm>
          <a:solidFill>
            <a:schemeClr val="accent2"/>
          </a:solidFill>
        </p:spPr>
        <p:txBody>
          <a:bodyPr/>
          <a:lstStyle/>
          <a:p>
            <a:r>
              <a:rPr lang="en-US"/>
              <a:t>Click icon to add SmartArt graphic</a:t>
            </a:r>
            <a:endParaRPr lang="en-US" dirty="0"/>
          </a:p>
        </p:txBody>
      </p:sp>
      <p:sp>
        <p:nvSpPr>
          <p:cNvPr id="20" name="Text Placeholder 19">
            <a:extLst>
              <a:ext uri="{FF2B5EF4-FFF2-40B4-BE49-F238E27FC236}">
                <a16:creationId xmlns:a16="http://schemas.microsoft.com/office/drawing/2014/main" id="{6FF70985-87A5-4813-BB21-CD79732947F5}"/>
              </a:ext>
            </a:extLst>
          </p:cNvPr>
          <p:cNvSpPr>
            <a:spLocks noGrp="1"/>
          </p:cNvSpPr>
          <p:nvPr>
            <p:ph type="body" sz="quarter" idx="17" hasCustomPrompt="1"/>
          </p:nvPr>
        </p:nvSpPr>
        <p:spPr>
          <a:xfrm>
            <a:off x="576263" y="4943475"/>
            <a:ext cx="2286000" cy="365760"/>
          </a:xfrm>
        </p:spPr>
        <p:txBody>
          <a:bodyPr>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a:r>
              <a:rPr lang="en-US" dirty="0"/>
              <a:t>Name</a:t>
            </a:r>
          </a:p>
        </p:txBody>
      </p:sp>
      <p:sp>
        <p:nvSpPr>
          <p:cNvPr id="22" name="Text Placeholder 21">
            <a:extLst>
              <a:ext uri="{FF2B5EF4-FFF2-40B4-BE49-F238E27FC236}">
                <a16:creationId xmlns:a16="http://schemas.microsoft.com/office/drawing/2014/main" id="{8F30C930-1919-4A13-98BD-6CB6119CC11A}"/>
              </a:ext>
            </a:extLst>
          </p:cNvPr>
          <p:cNvSpPr>
            <a:spLocks noGrp="1"/>
          </p:cNvSpPr>
          <p:nvPr>
            <p:ph type="body" sz="quarter" idx="18" hasCustomPrompt="1"/>
          </p:nvPr>
        </p:nvSpPr>
        <p:spPr>
          <a:xfrm>
            <a:off x="575894" y="5447348"/>
            <a:ext cx="2286000" cy="365760"/>
          </a:xfrm>
        </p:spPr>
        <p:txBody>
          <a:bodyPr>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a:r>
              <a:rPr lang="en-US" dirty="0"/>
              <a:t>Title</a:t>
            </a:r>
          </a:p>
        </p:txBody>
      </p:sp>
      <p:sp>
        <p:nvSpPr>
          <p:cNvPr id="23" name="Text Placeholder 19">
            <a:extLst>
              <a:ext uri="{FF2B5EF4-FFF2-40B4-BE49-F238E27FC236}">
                <a16:creationId xmlns:a16="http://schemas.microsoft.com/office/drawing/2014/main" id="{6E4126AC-7681-4156-8274-2A6414894394}"/>
              </a:ext>
            </a:extLst>
          </p:cNvPr>
          <p:cNvSpPr>
            <a:spLocks noGrp="1"/>
          </p:cNvSpPr>
          <p:nvPr>
            <p:ph type="body" sz="quarter" idx="19" hasCustomPrompt="1"/>
          </p:nvPr>
        </p:nvSpPr>
        <p:spPr>
          <a:xfrm>
            <a:off x="3487128" y="4943475"/>
            <a:ext cx="2286000" cy="365760"/>
          </a:xfrm>
        </p:spPr>
        <p:txBody>
          <a:bodyPr>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a:r>
              <a:rPr lang="en-US" dirty="0"/>
              <a:t>Name</a:t>
            </a:r>
          </a:p>
        </p:txBody>
      </p:sp>
      <p:sp>
        <p:nvSpPr>
          <p:cNvPr id="24" name="Text Placeholder 21">
            <a:extLst>
              <a:ext uri="{FF2B5EF4-FFF2-40B4-BE49-F238E27FC236}">
                <a16:creationId xmlns:a16="http://schemas.microsoft.com/office/drawing/2014/main" id="{D03485ED-1755-41FA-942B-ED95B3913DBF}"/>
              </a:ext>
            </a:extLst>
          </p:cNvPr>
          <p:cNvSpPr>
            <a:spLocks noGrp="1"/>
          </p:cNvSpPr>
          <p:nvPr>
            <p:ph type="body" sz="quarter" idx="20" hasCustomPrompt="1"/>
          </p:nvPr>
        </p:nvSpPr>
        <p:spPr>
          <a:xfrm>
            <a:off x="3486759" y="5447348"/>
            <a:ext cx="2286000" cy="365760"/>
          </a:xfrm>
        </p:spPr>
        <p:txBody>
          <a:bodyPr>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a:r>
              <a:rPr lang="en-US" dirty="0"/>
              <a:t>Title</a:t>
            </a:r>
          </a:p>
        </p:txBody>
      </p:sp>
      <p:sp>
        <p:nvSpPr>
          <p:cNvPr id="25" name="Text Placeholder 19">
            <a:extLst>
              <a:ext uri="{FF2B5EF4-FFF2-40B4-BE49-F238E27FC236}">
                <a16:creationId xmlns:a16="http://schemas.microsoft.com/office/drawing/2014/main" id="{42AFEFC9-586E-4B97-AD51-F02AC6AC6A60}"/>
              </a:ext>
            </a:extLst>
          </p:cNvPr>
          <p:cNvSpPr>
            <a:spLocks noGrp="1"/>
          </p:cNvSpPr>
          <p:nvPr>
            <p:ph type="body" sz="quarter" idx="21" hasCustomPrompt="1"/>
          </p:nvPr>
        </p:nvSpPr>
        <p:spPr>
          <a:xfrm>
            <a:off x="6397624" y="4943475"/>
            <a:ext cx="2286000" cy="365760"/>
          </a:xfrm>
        </p:spPr>
        <p:txBody>
          <a:bodyPr>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a:r>
              <a:rPr lang="en-US" dirty="0"/>
              <a:t>Name</a:t>
            </a:r>
          </a:p>
        </p:txBody>
      </p:sp>
      <p:sp>
        <p:nvSpPr>
          <p:cNvPr id="26" name="Text Placeholder 21">
            <a:extLst>
              <a:ext uri="{FF2B5EF4-FFF2-40B4-BE49-F238E27FC236}">
                <a16:creationId xmlns:a16="http://schemas.microsoft.com/office/drawing/2014/main" id="{E94B1769-BE23-4EBA-A0DA-9A01476DAC50}"/>
              </a:ext>
            </a:extLst>
          </p:cNvPr>
          <p:cNvSpPr>
            <a:spLocks noGrp="1"/>
          </p:cNvSpPr>
          <p:nvPr>
            <p:ph type="body" sz="quarter" idx="22" hasCustomPrompt="1"/>
          </p:nvPr>
        </p:nvSpPr>
        <p:spPr>
          <a:xfrm>
            <a:off x="6397255" y="5447348"/>
            <a:ext cx="2286000" cy="365760"/>
          </a:xfrm>
        </p:spPr>
        <p:txBody>
          <a:bodyPr>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a:r>
              <a:rPr lang="en-US" dirty="0"/>
              <a:t>Title</a:t>
            </a:r>
          </a:p>
        </p:txBody>
      </p:sp>
      <p:sp>
        <p:nvSpPr>
          <p:cNvPr id="27" name="Text Placeholder 19">
            <a:extLst>
              <a:ext uri="{FF2B5EF4-FFF2-40B4-BE49-F238E27FC236}">
                <a16:creationId xmlns:a16="http://schemas.microsoft.com/office/drawing/2014/main" id="{9A7362AB-6137-4C5C-9219-392C3875AD9B}"/>
              </a:ext>
            </a:extLst>
          </p:cNvPr>
          <p:cNvSpPr>
            <a:spLocks noGrp="1"/>
          </p:cNvSpPr>
          <p:nvPr>
            <p:ph type="body" sz="quarter" idx="23" hasCustomPrompt="1"/>
          </p:nvPr>
        </p:nvSpPr>
        <p:spPr>
          <a:xfrm>
            <a:off x="9308119" y="4957131"/>
            <a:ext cx="2286000" cy="365760"/>
          </a:xfrm>
        </p:spPr>
        <p:txBody>
          <a:bodyPr>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a:r>
              <a:rPr lang="en-US" dirty="0"/>
              <a:t>Name</a:t>
            </a:r>
          </a:p>
        </p:txBody>
      </p:sp>
      <p:sp>
        <p:nvSpPr>
          <p:cNvPr id="28" name="Text Placeholder 21">
            <a:extLst>
              <a:ext uri="{FF2B5EF4-FFF2-40B4-BE49-F238E27FC236}">
                <a16:creationId xmlns:a16="http://schemas.microsoft.com/office/drawing/2014/main" id="{DA6F45F2-E17A-4027-AAA9-B9B703C26A2F}"/>
              </a:ext>
            </a:extLst>
          </p:cNvPr>
          <p:cNvSpPr>
            <a:spLocks noGrp="1"/>
          </p:cNvSpPr>
          <p:nvPr>
            <p:ph type="body" sz="quarter" idx="24" hasCustomPrompt="1"/>
          </p:nvPr>
        </p:nvSpPr>
        <p:spPr>
          <a:xfrm>
            <a:off x="9307750" y="5461004"/>
            <a:ext cx="2286000" cy="365760"/>
          </a:xfrm>
        </p:spPr>
        <p:txBody>
          <a:bodyPr>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a:r>
              <a:rPr lang="en-US" dirty="0"/>
              <a:t>Title</a:t>
            </a:r>
          </a:p>
        </p:txBody>
      </p:sp>
      <p:sp>
        <p:nvSpPr>
          <p:cNvPr id="4" name="Footer Placeholder 3"/>
          <p:cNvSpPr>
            <a:spLocks noGrp="1"/>
          </p:cNvSpPr>
          <p:nvPr>
            <p:ph type="ftr" sz="quarter" idx="11"/>
          </p:nvPr>
        </p:nvSpPr>
        <p:spPr/>
        <p:txBody>
          <a:bodyPr/>
          <a:lstStyle/>
          <a:p>
            <a:r>
              <a:rPr lang="en-US" dirty="0"/>
              <a:t>Sample Footer Text</a:t>
            </a:r>
          </a:p>
        </p:txBody>
      </p:sp>
      <p:sp>
        <p:nvSpPr>
          <p:cNvPr id="3" name="Date Placeholder 2"/>
          <p:cNvSpPr>
            <a:spLocks noGrp="1"/>
          </p:cNvSpPr>
          <p:nvPr>
            <p:ph type="dt" sz="half" idx="10"/>
          </p:nvPr>
        </p:nvSpPr>
        <p:spPr/>
        <p:txBody>
          <a:bodyPr/>
          <a:lstStyle/>
          <a:p>
            <a:r>
              <a:rPr lang="en-US"/>
              <a:t>20XX</a:t>
            </a:r>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9263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Sample Footer Text</a:t>
            </a:r>
          </a:p>
        </p:txBody>
      </p:sp>
      <p:sp>
        <p:nvSpPr>
          <p:cNvPr id="7" name="Date Placeholder 6"/>
          <p:cNvSpPr>
            <a:spLocks noGrp="1"/>
          </p:cNvSpPr>
          <p:nvPr>
            <p:ph type="dt" sz="half" idx="10"/>
          </p:nvPr>
        </p:nvSpPr>
        <p:spPr/>
        <p:txBody>
          <a:bodyPr/>
          <a:lstStyle/>
          <a:p>
            <a:r>
              <a:rPr lang="en-US"/>
              <a:t>20XX</a:t>
            </a:r>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14280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DA78C165-B12A-4B46-AC7E-8E730F42CBBA}"/>
              </a:ext>
            </a:extLst>
          </p:cNvPr>
          <p:cNvCxnSpPr>
            <a:cxnSpLocks/>
          </p:cNvCxnSpPr>
          <p:nvPr userDrawn="1"/>
        </p:nvCxnSpPr>
        <p:spPr>
          <a:xfrm>
            <a:off x="4241830" y="495574"/>
            <a:ext cx="3703320" cy="0"/>
          </a:xfrm>
          <a:prstGeom prst="line">
            <a:avLst/>
          </a:prstGeom>
          <a:ln w="82550" cap="flat">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15F2DE1-F272-49DD-84C1-C2FB82B723E3}"/>
              </a:ext>
            </a:extLst>
          </p:cNvPr>
          <p:cNvCxnSpPr>
            <a:cxnSpLocks/>
          </p:cNvCxnSpPr>
          <p:nvPr userDrawn="1"/>
        </p:nvCxnSpPr>
        <p:spPr>
          <a:xfrm>
            <a:off x="8042147" y="495574"/>
            <a:ext cx="3703320" cy="0"/>
          </a:xfrm>
          <a:prstGeom prst="line">
            <a:avLst/>
          </a:prstGeom>
          <a:ln w="82550" cap="flat">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20BB053-86D6-405E-A719-7B6EF23E7207}"/>
              </a:ext>
            </a:extLst>
          </p:cNvPr>
          <p:cNvCxnSpPr>
            <a:cxnSpLocks/>
          </p:cNvCxnSpPr>
          <p:nvPr userDrawn="1"/>
        </p:nvCxnSpPr>
        <p:spPr>
          <a:xfrm>
            <a:off x="437009" y="495574"/>
            <a:ext cx="3703320" cy="0"/>
          </a:xfrm>
          <a:prstGeom prst="line">
            <a:avLst/>
          </a:prstGeom>
          <a:ln w="82550" cap="flat">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r>
              <a:rPr lang="en-US"/>
              <a:t>20XX</a:t>
            </a:r>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r>
              <a:rPr lang="en-US" dirty="0"/>
              <a:t>Sample Footer Text</a:t>
            </a:r>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2179292126"/>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7" r:id="rId3"/>
    <p:sldLayoutId id="2147483780" r:id="rId4"/>
    <p:sldLayoutId id="2147483764" r:id="rId5"/>
    <p:sldLayoutId id="2147483785" r:id="rId6"/>
    <p:sldLayoutId id="2147483783" r:id="rId7"/>
    <p:sldLayoutId id="2147483784" r:id="rId8"/>
    <p:sldLayoutId id="2147483767" r:id="rId9"/>
    <p:sldLayoutId id="2147483782" r:id="rId10"/>
    <p:sldLayoutId id="2147483778" r:id="rId11"/>
    <p:sldLayoutId id="2147483779" r:id="rId12"/>
    <p:sldLayoutId id="2147483765" r:id="rId13"/>
    <p:sldLayoutId id="2147483766" r:id="rId14"/>
    <p:sldLayoutId id="2147483769" r:id="rId15"/>
    <p:sldLayoutId id="2147483770" r:id="rId16"/>
    <p:sldLayoutId id="2147483771" r:id="rId17"/>
  </p:sldLayoutIdLst>
  <p:hf hdr="0" dt="0"/>
  <p:txStyles>
    <p:title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ustomXml" Target="../ink/ink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60.png"/></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ustomXml" Target="../ink/ink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00.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customXml" Target="../ink/ink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customXml" Target="../ink/ink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customXml" Target="../ink/ink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customXml" Target="../ink/ink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customXml" Target="../ink/ink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59453A-78E9-42AE-AE23-C9D218CBC378}"/>
              </a:ext>
            </a:extLst>
          </p:cNvPr>
          <p:cNvSpPr>
            <a:spLocks noGrp="1"/>
          </p:cNvSpPr>
          <p:nvPr>
            <p:ph type="ctrTitle"/>
          </p:nvPr>
        </p:nvSpPr>
        <p:spPr>
          <a:xfrm>
            <a:off x="581191" y="704088"/>
            <a:ext cx="10993549" cy="1499616"/>
          </a:xfrm>
        </p:spPr>
        <p:txBody>
          <a:bodyPr/>
          <a:lstStyle/>
          <a:p>
            <a:pPr algn="ctr"/>
            <a:r>
              <a:rPr lang="en-US" dirty="0"/>
              <a:t>SmartCare pro job aid</a:t>
            </a:r>
            <a:br>
              <a:rPr lang="en-US" dirty="0"/>
            </a:br>
            <a:endParaRPr lang="en-US" dirty="0"/>
          </a:p>
        </p:txBody>
      </p:sp>
      <p:sp>
        <p:nvSpPr>
          <p:cNvPr id="3" name="Subtitle 2">
            <a:extLst>
              <a:ext uri="{FF2B5EF4-FFF2-40B4-BE49-F238E27FC236}">
                <a16:creationId xmlns:a16="http://schemas.microsoft.com/office/drawing/2014/main" id="{5E330429-E2CA-A415-A922-41DE74133919}"/>
              </a:ext>
            </a:extLst>
          </p:cNvPr>
          <p:cNvSpPr>
            <a:spLocks noGrp="1"/>
          </p:cNvSpPr>
          <p:nvPr>
            <p:ph type="subTitle" idx="1"/>
          </p:nvPr>
        </p:nvSpPr>
        <p:spPr>
          <a:xfrm>
            <a:off x="785380" y="1940266"/>
            <a:ext cx="10993546" cy="468233"/>
          </a:xfrm>
        </p:spPr>
        <p:txBody>
          <a:bodyPr>
            <a:normAutofit/>
          </a:bodyPr>
          <a:lstStyle/>
          <a:p>
            <a:pPr algn="ctr"/>
            <a:r>
              <a:rPr lang="en-US" sz="2000" dirty="0"/>
              <a:t>STEPS ON HOW TO PROVIDE CERVICAL CANCER SERVICE IN SMARTCARE PRO</a:t>
            </a:r>
          </a:p>
        </p:txBody>
      </p:sp>
      <p:pic>
        <p:nvPicPr>
          <p:cNvPr id="20" name="Picture 19" descr="A person in blue scrubs sitting at a desk with a computer&#10;&#10;Description automatically generated">
            <a:extLst>
              <a:ext uri="{FF2B5EF4-FFF2-40B4-BE49-F238E27FC236}">
                <a16:creationId xmlns:a16="http://schemas.microsoft.com/office/drawing/2014/main" id="{9A28F204-D270-7FC4-5AB7-2ADD31077299}"/>
              </a:ext>
            </a:extLst>
          </p:cNvPr>
          <p:cNvPicPr>
            <a:picLocks noChangeAspect="1"/>
          </p:cNvPicPr>
          <p:nvPr/>
        </p:nvPicPr>
        <p:blipFill rotWithShape="1">
          <a:blip r:embed="rId2"/>
          <a:srcRect r="1025" b="7153"/>
          <a:stretch/>
        </p:blipFill>
        <p:spPr>
          <a:xfrm>
            <a:off x="1189608" y="2638443"/>
            <a:ext cx="10031767" cy="3515469"/>
          </a:xfrm>
          <a:prstGeom prst="rect">
            <a:avLst/>
          </a:prstGeom>
        </p:spPr>
      </p:pic>
    </p:spTree>
    <p:extLst>
      <p:ext uri="{BB962C8B-B14F-4D97-AF65-F5344CB8AC3E}">
        <p14:creationId xmlns:p14="http://schemas.microsoft.com/office/powerpoint/2010/main" val="1039759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EEC7DA-B776-5591-A941-4B97610E8E76}"/>
              </a:ext>
            </a:extLst>
          </p:cNvPr>
          <p:cNvSpPr>
            <a:spLocks noGrp="1"/>
          </p:cNvSpPr>
          <p:nvPr>
            <p:ph idx="1"/>
          </p:nvPr>
        </p:nvSpPr>
        <p:spPr>
          <a:xfrm>
            <a:off x="1435557" y="1656020"/>
            <a:ext cx="3424138" cy="3975776"/>
          </a:xfrm>
        </p:spPr>
        <p:txBody>
          <a:bodyPr/>
          <a:lstStyle/>
          <a:p>
            <a:r>
              <a:rPr lang="en-US" dirty="0"/>
              <a:t>This is Jessie </a:t>
            </a:r>
            <a:r>
              <a:rPr lang="en-US" dirty="0" err="1"/>
              <a:t>Muusa</a:t>
            </a:r>
            <a:r>
              <a:rPr lang="en-US" dirty="0"/>
              <a:t>. Jessie is a Registered Midwife specialized in Cervical Cancer at Kalulushi Gen Hospital.</a:t>
            </a:r>
          </a:p>
          <a:p>
            <a:r>
              <a:rPr lang="en-US" dirty="0"/>
              <a:t>Jessie is a SmartCare Pro first time user learning how to use the cervical cancer module. Jessie will have to follow these easy steps to learn how to navigate through the cervical cancer module.</a:t>
            </a:r>
          </a:p>
        </p:txBody>
      </p:sp>
      <p:sp>
        <p:nvSpPr>
          <p:cNvPr id="7" name="Slide Number Placeholder 6">
            <a:extLst>
              <a:ext uri="{FF2B5EF4-FFF2-40B4-BE49-F238E27FC236}">
                <a16:creationId xmlns:a16="http://schemas.microsoft.com/office/drawing/2014/main" id="{163668AF-7AC1-F1A9-6505-D2EBF9EB970F}"/>
              </a:ext>
            </a:extLst>
          </p:cNvPr>
          <p:cNvSpPr>
            <a:spLocks noGrp="1"/>
          </p:cNvSpPr>
          <p:nvPr>
            <p:ph type="sldNum" sz="quarter" idx="12"/>
          </p:nvPr>
        </p:nvSpPr>
        <p:spPr/>
        <p:txBody>
          <a:bodyPr/>
          <a:lstStyle/>
          <a:p>
            <a:fld id="{3A98EE3D-8CD1-4C3F-BD1C-C98C9596463C}" type="slidenum">
              <a:rPr lang="en-US" smtClean="0"/>
              <a:t>10</a:t>
            </a:fld>
            <a:endParaRPr lang="en-US" dirty="0"/>
          </a:p>
        </p:txBody>
      </p:sp>
      <p:pic>
        <p:nvPicPr>
          <p:cNvPr id="9" name="Picture 8" descr="24 Doctor African American Woman Stickers for Planners &amp; Scrapbooks - Etsy">
            <a:extLst>
              <a:ext uri="{FF2B5EF4-FFF2-40B4-BE49-F238E27FC236}">
                <a16:creationId xmlns:a16="http://schemas.microsoft.com/office/drawing/2014/main" id="{19E452D6-9643-F909-8A4A-90BA27DE615A}"/>
              </a:ext>
            </a:extLst>
          </p:cNvPr>
          <p:cNvPicPr>
            <a:picLocks noChangeAspect="1"/>
          </p:cNvPicPr>
          <p:nvPr/>
        </p:nvPicPr>
        <p:blipFill>
          <a:blip r:embed="rId2"/>
          <a:stretch>
            <a:fillRect/>
          </a:stretch>
        </p:blipFill>
        <p:spPr>
          <a:xfrm>
            <a:off x="7204942" y="1656772"/>
            <a:ext cx="2631209" cy="4167910"/>
          </a:xfrm>
          <a:prstGeom prst="rect">
            <a:avLst/>
          </a:prstGeom>
        </p:spPr>
      </p:pic>
    </p:spTree>
    <p:extLst>
      <p:ext uri="{BB962C8B-B14F-4D97-AF65-F5344CB8AC3E}">
        <p14:creationId xmlns:p14="http://schemas.microsoft.com/office/powerpoint/2010/main" val="2295904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BCEE0-AF33-4B8B-9622-2A50B4FD62C5}"/>
              </a:ext>
            </a:extLst>
          </p:cNvPr>
          <p:cNvSpPr>
            <a:spLocks noGrp="1"/>
          </p:cNvSpPr>
          <p:nvPr>
            <p:ph type="title"/>
          </p:nvPr>
        </p:nvSpPr>
        <p:spPr>
          <a:xfrm>
            <a:off x="359250" y="-221122"/>
            <a:ext cx="3424138" cy="1500131"/>
          </a:xfrm>
        </p:spPr>
        <p:txBody>
          <a:bodyPr/>
          <a:lstStyle/>
          <a:p>
            <a:r>
              <a:rPr lang="en-US" dirty="0"/>
              <a:t>Step 1	</a:t>
            </a:r>
          </a:p>
        </p:txBody>
      </p:sp>
      <p:sp>
        <p:nvSpPr>
          <p:cNvPr id="3" name="Content Placeholder 2">
            <a:extLst>
              <a:ext uri="{FF2B5EF4-FFF2-40B4-BE49-F238E27FC236}">
                <a16:creationId xmlns:a16="http://schemas.microsoft.com/office/drawing/2014/main" id="{F0495D9B-1C30-46A7-AC78-0AD00F70BCAE}"/>
              </a:ext>
            </a:extLst>
          </p:cNvPr>
          <p:cNvSpPr>
            <a:spLocks noGrp="1"/>
          </p:cNvSpPr>
          <p:nvPr>
            <p:ph idx="1"/>
          </p:nvPr>
        </p:nvSpPr>
        <p:spPr>
          <a:xfrm>
            <a:off x="581190" y="2630700"/>
            <a:ext cx="2517114" cy="3975776"/>
          </a:xfrm>
        </p:spPr>
        <p:txBody>
          <a:bodyPr/>
          <a:lstStyle/>
          <a:p>
            <a:r>
              <a:rPr lang="en-US" dirty="0"/>
              <a:t>Jessie will open the cervical cancer service queue and find one client assigned to her.</a:t>
            </a:r>
          </a:p>
        </p:txBody>
      </p:sp>
      <p:sp>
        <p:nvSpPr>
          <p:cNvPr id="12" name="Slide Number Placeholder 11">
            <a:extLst>
              <a:ext uri="{FF2B5EF4-FFF2-40B4-BE49-F238E27FC236}">
                <a16:creationId xmlns:a16="http://schemas.microsoft.com/office/drawing/2014/main" id="{9A0B9DDD-5A75-438F-8748-02EC3B861C4F}"/>
              </a:ext>
            </a:extLst>
          </p:cNvPr>
          <p:cNvSpPr>
            <a:spLocks noGrp="1"/>
          </p:cNvSpPr>
          <p:nvPr>
            <p:ph type="sldNum" sz="quarter" idx="12"/>
          </p:nvPr>
        </p:nvSpPr>
        <p:spPr>
          <a:xfrm>
            <a:off x="10558300" y="6423914"/>
            <a:ext cx="1052510" cy="365125"/>
          </a:xfrm>
        </p:spPr>
        <p:txBody>
          <a:bodyPr/>
          <a:lstStyle/>
          <a:p>
            <a:fld id="{3A98EE3D-8CD1-4C3F-BD1C-C98C9596463C}" type="slidenum">
              <a:rPr lang="en-US" smtClean="0"/>
              <a:pPr/>
              <a:t>11</a:t>
            </a:fld>
            <a:endParaRPr lang="en-US" dirty="0"/>
          </a:p>
        </p:txBody>
      </p:sp>
      <p:pic>
        <p:nvPicPr>
          <p:cNvPr id="4" name="Picture 3">
            <a:extLst>
              <a:ext uri="{FF2B5EF4-FFF2-40B4-BE49-F238E27FC236}">
                <a16:creationId xmlns:a16="http://schemas.microsoft.com/office/drawing/2014/main" id="{5CF088E4-C38B-D8CF-E602-EB0EDCC21429}"/>
              </a:ext>
            </a:extLst>
          </p:cNvPr>
          <p:cNvPicPr>
            <a:picLocks noChangeAspect="1"/>
          </p:cNvPicPr>
          <p:nvPr/>
        </p:nvPicPr>
        <p:blipFill>
          <a:blip r:embed="rId2"/>
          <a:stretch>
            <a:fillRect/>
          </a:stretch>
        </p:blipFill>
        <p:spPr>
          <a:xfrm>
            <a:off x="3783388" y="1542934"/>
            <a:ext cx="8206449" cy="4880980"/>
          </a:xfrm>
          <a:prstGeom prst="rect">
            <a:avLst/>
          </a:prstGeom>
        </p:spPr>
      </p:pic>
      <p:sp>
        <p:nvSpPr>
          <p:cNvPr id="5" name="Arrow: Right 4">
            <a:extLst>
              <a:ext uri="{FF2B5EF4-FFF2-40B4-BE49-F238E27FC236}">
                <a16:creationId xmlns:a16="http://schemas.microsoft.com/office/drawing/2014/main" id="{44CDF4A4-1D5E-C1BC-18F3-05B8B9E102F7}"/>
              </a:ext>
            </a:extLst>
          </p:cNvPr>
          <p:cNvSpPr/>
          <p:nvPr/>
        </p:nvSpPr>
        <p:spPr>
          <a:xfrm>
            <a:off x="3212820" y="4436025"/>
            <a:ext cx="978408" cy="365125"/>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5164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26346-9A74-1390-DA1D-6ADBA0BF26E6}"/>
              </a:ext>
            </a:extLst>
          </p:cNvPr>
          <p:cNvSpPr>
            <a:spLocks noGrp="1"/>
          </p:cNvSpPr>
          <p:nvPr>
            <p:ph type="title"/>
          </p:nvPr>
        </p:nvSpPr>
        <p:spPr>
          <a:xfrm>
            <a:off x="359250" y="-282630"/>
            <a:ext cx="3424138" cy="1500131"/>
          </a:xfrm>
        </p:spPr>
        <p:txBody>
          <a:bodyPr/>
          <a:lstStyle/>
          <a:p>
            <a:r>
              <a:rPr lang="en-US" dirty="0"/>
              <a:t>Step 2</a:t>
            </a:r>
          </a:p>
        </p:txBody>
      </p:sp>
      <p:sp>
        <p:nvSpPr>
          <p:cNvPr id="3" name="Content Placeholder 2">
            <a:extLst>
              <a:ext uri="{FF2B5EF4-FFF2-40B4-BE49-F238E27FC236}">
                <a16:creationId xmlns:a16="http://schemas.microsoft.com/office/drawing/2014/main" id="{4848A61A-8CD6-DA12-2F04-2E9E8D3A8F64}"/>
              </a:ext>
            </a:extLst>
          </p:cNvPr>
          <p:cNvSpPr>
            <a:spLocks noGrp="1"/>
          </p:cNvSpPr>
          <p:nvPr>
            <p:ph idx="1"/>
          </p:nvPr>
        </p:nvSpPr>
        <p:spPr>
          <a:xfrm>
            <a:off x="359250" y="2061171"/>
            <a:ext cx="3884276" cy="4545305"/>
          </a:xfrm>
        </p:spPr>
        <p:txBody>
          <a:bodyPr/>
          <a:lstStyle/>
          <a:p>
            <a:endParaRPr lang="en-US" dirty="0"/>
          </a:p>
          <a:p>
            <a:endParaRPr lang="en-US" dirty="0"/>
          </a:p>
          <a:p>
            <a:endParaRPr lang="en-US" dirty="0"/>
          </a:p>
          <a:p>
            <a:endParaRPr lang="en-US" dirty="0"/>
          </a:p>
          <a:p>
            <a:r>
              <a:rPr lang="en-US" dirty="0"/>
              <a:t>Jessie will then select the assigned client using the select button.</a:t>
            </a:r>
          </a:p>
        </p:txBody>
      </p:sp>
      <p:sp>
        <p:nvSpPr>
          <p:cNvPr id="7" name="Slide Number Placeholder 6">
            <a:extLst>
              <a:ext uri="{FF2B5EF4-FFF2-40B4-BE49-F238E27FC236}">
                <a16:creationId xmlns:a16="http://schemas.microsoft.com/office/drawing/2014/main" id="{6226FACB-F8E6-8442-4C08-A5CDF8012CFC}"/>
              </a:ext>
            </a:extLst>
          </p:cNvPr>
          <p:cNvSpPr>
            <a:spLocks noGrp="1"/>
          </p:cNvSpPr>
          <p:nvPr>
            <p:ph type="sldNum" sz="quarter" idx="12"/>
          </p:nvPr>
        </p:nvSpPr>
        <p:spPr/>
        <p:txBody>
          <a:bodyPr/>
          <a:lstStyle/>
          <a:p>
            <a:fld id="{3A98EE3D-8CD1-4C3F-BD1C-C98C9596463C}" type="slidenum">
              <a:rPr lang="en-US" smtClean="0"/>
              <a:t>12</a:t>
            </a:fld>
            <a:endParaRPr lang="en-US" dirty="0"/>
          </a:p>
        </p:txBody>
      </p:sp>
      <p:pic>
        <p:nvPicPr>
          <p:cNvPr id="4" name="Picture 3">
            <a:extLst>
              <a:ext uri="{FF2B5EF4-FFF2-40B4-BE49-F238E27FC236}">
                <a16:creationId xmlns:a16="http://schemas.microsoft.com/office/drawing/2014/main" id="{CD3FB4C3-B87F-EA3B-C689-ABB3EF09EA56}"/>
              </a:ext>
            </a:extLst>
          </p:cNvPr>
          <p:cNvPicPr>
            <a:picLocks noChangeAspect="1"/>
          </p:cNvPicPr>
          <p:nvPr/>
        </p:nvPicPr>
        <p:blipFill>
          <a:blip r:embed="rId2"/>
          <a:stretch>
            <a:fillRect/>
          </a:stretch>
        </p:blipFill>
        <p:spPr>
          <a:xfrm>
            <a:off x="4366726" y="1154579"/>
            <a:ext cx="7386735" cy="4917746"/>
          </a:xfrm>
          <a:prstGeom prst="rect">
            <a:avLst/>
          </a:prstGeom>
        </p:spPr>
      </p:pic>
      <p:sp>
        <p:nvSpPr>
          <p:cNvPr id="5" name="Rectangle 4">
            <a:extLst>
              <a:ext uri="{FF2B5EF4-FFF2-40B4-BE49-F238E27FC236}">
                <a16:creationId xmlns:a16="http://schemas.microsoft.com/office/drawing/2014/main" id="{890B9D01-B879-BDA9-5327-2BE78B3B46CE}"/>
              </a:ext>
            </a:extLst>
          </p:cNvPr>
          <p:cNvSpPr/>
          <p:nvPr/>
        </p:nvSpPr>
        <p:spPr>
          <a:xfrm>
            <a:off x="11196763" y="5094518"/>
            <a:ext cx="485174" cy="4309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ZA"/>
          </a:p>
        </p:txBody>
      </p:sp>
      <p:sp>
        <p:nvSpPr>
          <p:cNvPr id="6" name="Arrow: Right 5">
            <a:extLst>
              <a:ext uri="{FF2B5EF4-FFF2-40B4-BE49-F238E27FC236}">
                <a16:creationId xmlns:a16="http://schemas.microsoft.com/office/drawing/2014/main" id="{53F265B7-1408-D36E-791E-FC18AB25155F}"/>
              </a:ext>
            </a:extLst>
          </p:cNvPr>
          <p:cNvSpPr/>
          <p:nvPr/>
        </p:nvSpPr>
        <p:spPr>
          <a:xfrm>
            <a:off x="3599674" y="5094518"/>
            <a:ext cx="978408" cy="365125"/>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8392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AA996-9599-7CFF-446C-42EFC14F80B3}"/>
              </a:ext>
            </a:extLst>
          </p:cNvPr>
          <p:cNvSpPr>
            <a:spLocks noGrp="1"/>
          </p:cNvSpPr>
          <p:nvPr>
            <p:ph type="title"/>
          </p:nvPr>
        </p:nvSpPr>
        <p:spPr>
          <a:xfrm>
            <a:off x="323739" y="-87958"/>
            <a:ext cx="3424138" cy="1500131"/>
          </a:xfrm>
        </p:spPr>
        <p:txBody>
          <a:bodyPr/>
          <a:lstStyle/>
          <a:p>
            <a:r>
              <a:rPr lang="en-US" dirty="0"/>
              <a:t>Step 3</a:t>
            </a:r>
          </a:p>
        </p:txBody>
      </p:sp>
      <p:sp>
        <p:nvSpPr>
          <p:cNvPr id="3" name="Content Placeholder 2">
            <a:extLst>
              <a:ext uri="{FF2B5EF4-FFF2-40B4-BE49-F238E27FC236}">
                <a16:creationId xmlns:a16="http://schemas.microsoft.com/office/drawing/2014/main" id="{1342E9EC-5F33-F37C-BC3F-906E44D4C96C}"/>
              </a:ext>
            </a:extLst>
          </p:cNvPr>
          <p:cNvSpPr>
            <a:spLocks noGrp="1"/>
          </p:cNvSpPr>
          <p:nvPr>
            <p:ph idx="1"/>
          </p:nvPr>
        </p:nvSpPr>
        <p:spPr>
          <a:xfrm>
            <a:off x="323739" y="2301458"/>
            <a:ext cx="3424138" cy="3975776"/>
          </a:xfrm>
        </p:spPr>
        <p:txBody>
          <a:bodyPr/>
          <a:lstStyle/>
          <a:p>
            <a:r>
              <a:rPr lang="en-US" dirty="0"/>
              <a:t>Jessie will click on Cervical Cancer Service</a:t>
            </a:r>
          </a:p>
        </p:txBody>
      </p:sp>
      <p:sp>
        <p:nvSpPr>
          <p:cNvPr id="7" name="Slide Number Placeholder 6">
            <a:extLst>
              <a:ext uri="{FF2B5EF4-FFF2-40B4-BE49-F238E27FC236}">
                <a16:creationId xmlns:a16="http://schemas.microsoft.com/office/drawing/2014/main" id="{79095140-FF7D-0077-6F2F-5C698F65841E}"/>
              </a:ext>
            </a:extLst>
          </p:cNvPr>
          <p:cNvSpPr>
            <a:spLocks noGrp="1"/>
          </p:cNvSpPr>
          <p:nvPr>
            <p:ph type="sldNum" sz="quarter" idx="12"/>
          </p:nvPr>
        </p:nvSpPr>
        <p:spPr/>
        <p:txBody>
          <a:bodyPr/>
          <a:lstStyle/>
          <a:p>
            <a:fld id="{3A98EE3D-8CD1-4C3F-BD1C-C98C9596463C}" type="slidenum">
              <a:rPr lang="en-US" smtClean="0"/>
              <a:t>13</a:t>
            </a:fld>
            <a:endParaRPr lang="en-US" dirty="0"/>
          </a:p>
        </p:txBody>
      </p:sp>
      <mc:AlternateContent xmlns:mc="http://schemas.openxmlformats.org/markup-compatibility/2006" xmlns:p14="http://schemas.microsoft.com/office/powerpoint/2010/main">
        <mc:Choice Requires="p14">
          <p:contentPart p14:bwMode="auto" r:id="rId2">
            <p14:nvContentPartPr>
              <p14:cNvPr id="12" name="Ink 11">
                <a:extLst>
                  <a:ext uri="{FF2B5EF4-FFF2-40B4-BE49-F238E27FC236}">
                    <a16:creationId xmlns:a16="http://schemas.microsoft.com/office/drawing/2014/main" id="{5C68AFDC-DABF-183D-97EA-EAA90BBAFB11}"/>
                  </a:ext>
                </a:extLst>
              </p14:cNvPr>
              <p14:cNvContentPartPr/>
              <p14:nvPr/>
            </p14:nvContentPartPr>
            <p14:xfrm>
              <a:off x="8504193" y="1515988"/>
              <a:ext cx="452160" cy="268560"/>
            </p14:xfrm>
          </p:contentPart>
        </mc:Choice>
        <mc:Fallback xmlns="">
          <p:pic>
            <p:nvPicPr>
              <p:cNvPr id="12" name="Ink 11">
                <a:extLst>
                  <a:ext uri="{FF2B5EF4-FFF2-40B4-BE49-F238E27FC236}">
                    <a16:creationId xmlns:a16="http://schemas.microsoft.com/office/drawing/2014/main" id="{5C68AFDC-DABF-183D-97EA-EAA90BBAFB11}"/>
                  </a:ext>
                </a:extLst>
              </p:cNvPr>
              <p:cNvPicPr/>
              <p:nvPr/>
            </p:nvPicPr>
            <p:blipFill>
              <a:blip r:embed="rId4"/>
              <a:stretch>
                <a:fillRect/>
              </a:stretch>
            </p:blipFill>
            <p:spPr>
              <a:xfrm>
                <a:off x="8498073" y="1509868"/>
                <a:ext cx="464400" cy="280800"/>
              </a:xfrm>
              <a:prstGeom prst="rect">
                <a:avLst/>
              </a:prstGeom>
            </p:spPr>
          </p:pic>
        </mc:Fallback>
      </mc:AlternateContent>
      <p:pic>
        <p:nvPicPr>
          <p:cNvPr id="4" name="Picture 3">
            <a:extLst>
              <a:ext uri="{FF2B5EF4-FFF2-40B4-BE49-F238E27FC236}">
                <a16:creationId xmlns:a16="http://schemas.microsoft.com/office/drawing/2014/main" id="{B38DC5DA-2EFA-5D41-DB1A-DB89B4419845}"/>
              </a:ext>
            </a:extLst>
          </p:cNvPr>
          <p:cNvPicPr>
            <a:picLocks noChangeAspect="1"/>
          </p:cNvPicPr>
          <p:nvPr/>
        </p:nvPicPr>
        <p:blipFill>
          <a:blip r:embed="rId5"/>
          <a:stretch>
            <a:fillRect/>
          </a:stretch>
        </p:blipFill>
        <p:spPr>
          <a:xfrm>
            <a:off x="3747877" y="1117496"/>
            <a:ext cx="7999364" cy="5013057"/>
          </a:xfrm>
          <a:prstGeom prst="rect">
            <a:avLst/>
          </a:prstGeom>
        </p:spPr>
      </p:pic>
      <p:sp>
        <p:nvSpPr>
          <p:cNvPr id="5" name="Arrow: Right 4">
            <a:extLst>
              <a:ext uri="{FF2B5EF4-FFF2-40B4-BE49-F238E27FC236}">
                <a16:creationId xmlns:a16="http://schemas.microsoft.com/office/drawing/2014/main" id="{E3EC37AA-BEC2-A0B7-B8A9-EEABCFC6F729}"/>
              </a:ext>
            </a:extLst>
          </p:cNvPr>
          <p:cNvSpPr/>
          <p:nvPr/>
        </p:nvSpPr>
        <p:spPr>
          <a:xfrm>
            <a:off x="2610629" y="4394722"/>
            <a:ext cx="978408" cy="365125"/>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4586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5E8CA-A34E-0655-C59D-249505E330F8}"/>
              </a:ext>
            </a:extLst>
          </p:cNvPr>
          <p:cNvSpPr>
            <a:spLocks noGrp="1"/>
          </p:cNvSpPr>
          <p:nvPr>
            <p:ph type="title"/>
          </p:nvPr>
        </p:nvSpPr>
        <p:spPr>
          <a:xfrm>
            <a:off x="385883" y="-363165"/>
            <a:ext cx="3424138" cy="1500131"/>
          </a:xfrm>
        </p:spPr>
        <p:txBody>
          <a:bodyPr/>
          <a:lstStyle/>
          <a:p>
            <a:r>
              <a:rPr lang="en-US" dirty="0"/>
              <a:t>Step 4</a:t>
            </a:r>
          </a:p>
        </p:txBody>
      </p:sp>
      <p:sp>
        <p:nvSpPr>
          <p:cNvPr id="3" name="Content Placeholder 2">
            <a:extLst>
              <a:ext uri="{FF2B5EF4-FFF2-40B4-BE49-F238E27FC236}">
                <a16:creationId xmlns:a16="http://schemas.microsoft.com/office/drawing/2014/main" id="{AC4A956F-CF68-E1AD-8499-3F3889B3E8C0}"/>
              </a:ext>
            </a:extLst>
          </p:cNvPr>
          <p:cNvSpPr>
            <a:spLocks noGrp="1"/>
          </p:cNvSpPr>
          <p:nvPr>
            <p:ph idx="1"/>
          </p:nvPr>
        </p:nvSpPr>
        <p:spPr>
          <a:xfrm>
            <a:off x="146187" y="1441112"/>
            <a:ext cx="3253961" cy="3975776"/>
          </a:xfrm>
        </p:spPr>
        <p:txBody>
          <a:bodyPr>
            <a:normAutofit/>
          </a:bodyPr>
          <a:lstStyle/>
          <a:p>
            <a:pPr marL="292494" indent="-321297" hangingPunct="0">
              <a:lnSpc>
                <a:spcPct val="150000"/>
              </a:lnSpc>
              <a:buFont typeface="Arial" panose="020B0604020202020204" pitchFamily="34" charset="0"/>
              <a:buChar char="•"/>
            </a:pPr>
            <a:r>
              <a:rPr lang="en-US" dirty="0"/>
              <a:t>Jessie will click on the Add Encounter Button to start navigating through the Cervical Cancer Module.</a:t>
            </a:r>
            <a:endParaRPr lang="en-US" sz="1874" b="1" dirty="0">
              <a:latin typeface="Lato"/>
              <a:cs typeface="Lato"/>
            </a:endParaRPr>
          </a:p>
          <a:p>
            <a:pPr marL="292494" indent="-321297" hangingPunct="0">
              <a:lnSpc>
                <a:spcPct val="160000"/>
              </a:lnSpc>
              <a:buFont typeface="Arial" panose="020B0604020202020204" pitchFamily="34" charset="0"/>
              <a:buChar char="•"/>
            </a:pPr>
            <a:r>
              <a:rPr lang="en-US" dirty="0"/>
              <a:t>On this page past visits can be seen by : Date, Type of visit, Reviewing clinician, Facility at which client seen</a:t>
            </a:r>
          </a:p>
          <a:p>
            <a:endParaRPr lang="en-US" dirty="0"/>
          </a:p>
        </p:txBody>
      </p:sp>
      <p:sp>
        <p:nvSpPr>
          <p:cNvPr id="7" name="Slide Number Placeholder 6">
            <a:extLst>
              <a:ext uri="{FF2B5EF4-FFF2-40B4-BE49-F238E27FC236}">
                <a16:creationId xmlns:a16="http://schemas.microsoft.com/office/drawing/2014/main" id="{E924E2CD-80BA-D474-CD1E-5E95696D043C}"/>
              </a:ext>
            </a:extLst>
          </p:cNvPr>
          <p:cNvSpPr>
            <a:spLocks noGrp="1"/>
          </p:cNvSpPr>
          <p:nvPr>
            <p:ph type="sldNum" sz="quarter" idx="12"/>
          </p:nvPr>
        </p:nvSpPr>
        <p:spPr/>
        <p:txBody>
          <a:bodyPr/>
          <a:lstStyle/>
          <a:p>
            <a:fld id="{3A98EE3D-8CD1-4C3F-BD1C-C98C9596463C}" type="slidenum">
              <a:rPr lang="en-US" smtClean="0"/>
              <a:t>14</a:t>
            </a:fld>
            <a:endParaRPr lang="en-US" dirty="0"/>
          </a:p>
        </p:txBody>
      </p:sp>
      <p:pic>
        <p:nvPicPr>
          <p:cNvPr id="4" name="Picture 3">
            <a:extLst>
              <a:ext uri="{FF2B5EF4-FFF2-40B4-BE49-F238E27FC236}">
                <a16:creationId xmlns:a16="http://schemas.microsoft.com/office/drawing/2014/main" id="{9527F17C-373C-ABBF-27BD-552A639835BE}"/>
              </a:ext>
            </a:extLst>
          </p:cNvPr>
          <p:cNvPicPr>
            <a:picLocks noChangeAspect="1"/>
          </p:cNvPicPr>
          <p:nvPr/>
        </p:nvPicPr>
        <p:blipFill>
          <a:blip r:embed="rId2"/>
          <a:stretch>
            <a:fillRect/>
          </a:stretch>
        </p:blipFill>
        <p:spPr>
          <a:xfrm>
            <a:off x="3687110" y="1285057"/>
            <a:ext cx="7710945" cy="4287885"/>
          </a:xfrm>
          <a:prstGeom prst="rect">
            <a:avLst/>
          </a:prstGeom>
        </p:spPr>
      </p:pic>
      <p:sp>
        <p:nvSpPr>
          <p:cNvPr id="5" name="Rectangle 4">
            <a:extLst>
              <a:ext uri="{FF2B5EF4-FFF2-40B4-BE49-F238E27FC236}">
                <a16:creationId xmlns:a16="http://schemas.microsoft.com/office/drawing/2014/main" id="{9F94E5D4-3F7A-B42D-B071-AA6614EFEFBE}"/>
              </a:ext>
            </a:extLst>
          </p:cNvPr>
          <p:cNvSpPr/>
          <p:nvPr/>
        </p:nvSpPr>
        <p:spPr>
          <a:xfrm>
            <a:off x="8621514" y="2267342"/>
            <a:ext cx="765082" cy="4309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ZA"/>
          </a:p>
        </p:txBody>
      </p:sp>
    </p:spTree>
    <p:extLst>
      <p:ext uri="{BB962C8B-B14F-4D97-AF65-F5344CB8AC3E}">
        <p14:creationId xmlns:p14="http://schemas.microsoft.com/office/powerpoint/2010/main" val="1715557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16898-4FC2-2CDA-FB3D-9B804A8E3647}"/>
              </a:ext>
            </a:extLst>
          </p:cNvPr>
          <p:cNvSpPr>
            <a:spLocks noGrp="1"/>
          </p:cNvSpPr>
          <p:nvPr>
            <p:ph type="title"/>
          </p:nvPr>
        </p:nvSpPr>
        <p:spPr>
          <a:xfrm>
            <a:off x="359250" y="-282630"/>
            <a:ext cx="3424138" cy="1500131"/>
          </a:xfrm>
        </p:spPr>
        <p:txBody>
          <a:bodyPr/>
          <a:lstStyle/>
          <a:p>
            <a:r>
              <a:rPr lang="en-US" dirty="0"/>
              <a:t>Step 5</a:t>
            </a:r>
          </a:p>
        </p:txBody>
      </p:sp>
      <p:sp>
        <p:nvSpPr>
          <p:cNvPr id="3" name="Content Placeholder 2">
            <a:extLst>
              <a:ext uri="{FF2B5EF4-FFF2-40B4-BE49-F238E27FC236}">
                <a16:creationId xmlns:a16="http://schemas.microsoft.com/office/drawing/2014/main" id="{CA544075-0483-BF7E-7D06-DA4B56009CCC}"/>
              </a:ext>
            </a:extLst>
          </p:cNvPr>
          <p:cNvSpPr>
            <a:spLocks noGrp="1"/>
          </p:cNvSpPr>
          <p:nvPr>
            <p:ph idx="1"/>
          </p:nvPr>
        </p:nvSpPr>
        <p:spPr>
          <a:xfrm>
            <a:off x="168906" y="2542448"/>
            <a:ext cx="3614482" cy="3881466"/>
          </a:xfrm>
        </p:spPr>
        <p:txBody>
          <a:bodyPr>
            <a:normAutofit fontScale="85000" lnSpcReduction="20000"/>
          </a:bodyPr>
          <a:lstStyle/>
          <a:p>
            <a:pPr marL="0" lvl="1" indent="0">
              <a:lnSpc>
                <a:spcPct val="150000"/>
              </a:lnSpc>
              <a:buNone/>
            </a:pPr>
            <a:r>
              <a:rPr lang="en-US" sz="2300" dirty="0"/>
              <a:t>Pre-Screening</a:t>
            </a:r>
          </a:p>
          <a:p>
            <a:pPr marL="0" lvl="1" indent="0">
              <a:lnSpc>
                <a:spcPct val="150000"/>
              </a:lnSpc>
              <a:buNone/>
            </a:pPr>
            <a:endParaRPr lang="en-US" sz="1900" dirty="0"/>
          </a:p>
          <a:p>
            <a:pPr marL="285750" lvl="1" indent="-285750">
              <a:lnSpc>
                <a:spcPct val="150000"/>
              </a:lnSpc>
              <a:buFont typeface="Arial" panose="020B0604020202020204" pitchFamily="34" charset="0"/>
              <a:buChar char="•"/>
            </a:pPr>
            <a:r>
              <a:rPr lang="en-US" sz="1900" dirty="0"/>
              <a:t>Enter and Save Type of  Visit Record</a:t>
            </a:r>
            <a:r>
              <a:rPr lang="en-GB" sz="1900" dirty="0"/>
              <a:t>Vitals,</a:t>
            </a:r>
          </a:p>
          <a:p>
            <a:pPr marL="285750" lvl="1" indent="-285750">
              <a:lnSpc>
                <a:spcPct val="150000"/>
              </a:lnSpc>
              <a:buFont typeface="Arial" panose="020B0604020202020204" pitchFamily="34" charset="0"/>
              <a:buChar char="•"/>
            </a:pPr>
            <a:r>
              <a:rPr lang="en-GB" sz="1900" dirty="0"/>
              <a:t>The side dashboards show, </a:t>
            </a:r>
            <a:r>
              <a:rPr lang="en-GB" sz="1800" dirty="0"/>
              <a:t>HIV status, HIV test </a:t>
            </a:r>
            <a:r>
              <a:rPr lang="en-GB" sz="1800" dirty="0" err="1"/>
              <a:t>date,Visit</a:t>
            </a:r>
            <a:r>
              <a:rPr lang="en-GB" sz="1800" dirty="0"/>
              <a:t> Type, ART status, </a:t>
            </a:r>
            <a:r>
              <a:rPr lang="en-GB" sz="1800" dirty="0" err="1"/>
              <a:t>Obs</a:t>
            </a:r>
            <a:r>
              <a:rPr lang="en-GB" sz="1800" dirty="0"/>
              <a:t> &amp; Gyn History. The system automatically greys out if the client is HIV +, </a:t>
            </a:r>
            <a:r>
              <a:rPr lang="en-GB" sz="1800" dirty="0" err="1"/>
              <a:t>i.e</a:t>
            </a:r>
            <a:r>
              <a:rPr lang="en-GB" sz="1800" dirty="0"/>
              <a:t>,</a:t>
            </a:r>
            <a:r>
              <a:rPr lang="en-US" sz="1800" dirty="0"/>
              <a:t>Greys out if client is HIV+: ART status, HIV status, Last HIV test date</a:t>
            </a:r>
          </a:p>
          <a:p>
            <a:pPr marL="285750" lvl="1" indent="-285750">
              <a:lnSpc>
                <a:spcPct val="150000"/>
              </a:lnSpc>
              <a:buFont typeface="Arial" panose="020B0604020202020204" pitchFamily="34" charset="0"/>
              <a:buChar char="•"/>
            </a:pPr>
            <a:endParaRPr lang="en-GB" sz="1800" dirty="0"/>
          </a:p>
          <a:p>
            <a:pPr marL="342900" indent="-342900">
              <a:buAutoNum type="arabicPeriod"/>
            </a:pPr>
            <a:endParaRPr lang="en-US" dirty="0"/>
          </a:p>
          <a:p>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endParaRPr lang="en-US" dirty="0"/>
          </a:p>
          <a:p>
            <a:pPr marL="342900" indent="-342900">
              <a:buAutoNum type="arabicPeriod"/>
            </a:pPr>
            <a:endParaRPr lang="en-US" dirty="0"/>
          </a:p>
        </p:txBody>
      </p:sp>
      <p:sp>
        <p:nvSpPr>
          <p:cNvPr id="7" name="Slide Number Placeholder 6">
            <a:extLst>
              <a:ext uri="{FF2B5EF4-FFF2-40B4-BE49-F238E27FC236}">
                <a16:creationId xmlns:a16="http://schemas.microsoft.com/office/drawing/2014/main" id="{39CC6CFC-0843-D21A-2C2C-79637917E6A8}"/>
              </a:ext>
            </a:extLst>
          </p:cNvPr>
          <p:cNvSpPr>
            <a:spLocks noGrp="1"/>
          </p:cNvSpPr>
          <p:nvPr>
            <p:ph type="sldNum" sz="quarter" idx="12"/>
          </p:nvPr>
        </p:nvSpPr>
        <p:spPr/>
        <p:txBody>
          <a:bodyPr/>
          <a:lstStyle/>
          <a:p>
            <a:fld id="{3A98EE3D-8CD1-4C3F-BD1C-C98C9596463C}" type="slidenum">
              <a:rPr lang="en-US" smtClean="0"/>
              <a:t>15</a:t>
            </a:fld>
            <a:endParaRPr lang="en-US" dirty="0"/>
          </a:p>
        </p:txBody>
      </p:sp>
      <mc:AlternateContent xmlns:mc="http://schemas.openxmlformats.org/markup-compatibility/2006" xmlns:p14="http://schemas.microsoft.com/office/powerpoint/2010/main">
        <mc:Choice Requires="p14">
          <p:contentPart p14:bwMode="auto" r:id="rId2">
            <p14:nvContentPartPr>
              <p14:cNvPr id="15" name="Ink 14">
                <a:extLst>
                  <a:ext uri="{FF2B5EF4-FFF2-40B4-BE49-F238E27FC236}">
                    <a16:creationId xmlns:a16="http://schemas.microsoft.com/office/drawing/2014/main" id="{92E41952-4213-C28F-B4E9-FEF1B9343ADB}"/>
                  </a:ext>
                </a:extLst>
              </p14:cNvPr>
              <p14:cNvContentPartPr/>
              <p14:nvPr/>
            </p14:nvContentPartPr>
            <p14:xfrm>
              <a:off x="1544313" y="2955988"/>
              <a:ext cx="360" cy="360"/>
            </p14:xfrm>
          </p:contentPart>
        </mc:Choice>
        <mc:Fallback xmlns="">
          <p:pic>
            <p:nvPicPr>
              <p:cNvPr id="15" name="Ink 14">
                <a:extLst>
                  <a:ext uri="{FF2B5EF4-FFF2-40B4-BE49-F238E27FC236}">
                    <a16:creationId xmlns:a16="http://schemas.microsoft.com/office/drawing/2014/main" id="{92E41952-4213-C28F-B4E9-FEF1B9343ADB}"/>
                  </a:ext>
                </a:extLst>
              </p:cNvPr>
              <p:cNvPicPr/>
              <p:nvPr/>
            </p:nvPicPr>
            <p:blipFill>
              <a:blip r:embed="rId5"/>
              <a:stretch>
                <a:fillRect/>
              </a:stretch>
            </p:blipFill>
            <p:spPr>
              <a:xfrm>
                <a:off x="1538193" y="2949868"/>
                <a:ext cx="12600" cy="12600"/>
              </a:xfrm>
              <a:prstGeom prst="rect">
                <a:avLst/>
              </a:prstGeom>
            </p:spPr>
          </p:pic>
        </mc:Fallback>
      </mc:AlternateContent>
      <p:sp>
        <p:nvSpPr>
          <p:cNvPr id="6" name="Rectangle 5">
            <a:extLst>
              <a:ext uri="{FF2B5EF4-FFF2-40B4-BE49-F238E27FC236}">
                <a16:creationId xmlns:a16="http://schemas.microsoft.com/office/drawing/2014/main" id="{E22A91A7-F01C-EC1D-75C6-9B49FA5A19DC}"/>
              </a:ext>
            </a:extLst>
          </p:cNvPr>
          <p:cNvSpPr/>
          <p:nvPr/>
        </p:nvSpPr>
        <p:spPr>
          <a:xfrm>
            <a:off x="6391498" y="1509496"/>
            <a:ext cx="3582926" cy="116839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ZA"/>
          </a:p>
        </p:txBody>
      </p:sp>
      <p:pic>
        <p:nvPicPr>
          <p:cNvPr id="8" name="Picture 7">
            <a:extLst>
              <a:ext uri="{FF2B5EF4-FFF2-40B4-BE49-F238E27FC236}">
                <a16:creationId xmlns:a16="http://schemas.microsoft.com/office/drawing/2014/main" id="{7A6EDA4E-9EE0-F998-C2C7-697107B0BFC3}"/>
              </a:ext>
            </a:extLst>
          </p:cNvPr>
          <p:cNvPicPr>
            <a:picLocks noChangeAspect="1"/>
          </p:cNvPicPr>
          <p:nvPr/>
        </p:nvPicPr>
        <p:blipFill>
          <a:blip r:embed="rId6"/>
          <a:stretch>
            <a:fillRect/>
          </a:stretch>
        </p:blipFill>
        <p:spPr>
          <a:xfrm>
            <a:off x="3783388" y="1509496"/>
            <a:ext cx="8239706" cy="4479676"/>
          </a:xfrm>
          <a:prstGeom prst="rect">
            <a:avLst/>
          </a:prstGeom>
        </p:spPr>
      </p:pic>
    </p:spTree>
    <p:extLst>
      <p:ext uri="{BB962C8B-B14F-4D97-AF65-F5344CB8AC3E}">
        <p14:creationId xmlns:p14="http://schemas.microsoft.com/office/powerpoint/2010/main" val="370287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16898-4FC2-2CDA-FB3D-9B804A8E3647}"/>
              </a:ext>
            </a:extLst>
          </p:cNvPr>
          <p:cNvSpPr>
            <a:spLocks noGrp="1"/>
          </p:cNvSpPr>
          <p:nvPr>
            <p:ph type="title"/>
          </p:nvPr>
        </p:nvSpPr>
        <p:spPr>
          <a:xfrm>
            <a:off x="359250" y="-282630"/>
            <a:ext cx="3424138" cy="1500131"/>
          </a:xfrm>
        </p:spPr>
        <p:txBody>
          <a:bodyPr/>
          <a:lstStyle/>
          <a:p>
            <a:r>
              <a:rPr lang="en-US" dirty="0"/>
              <a:t>Step 6</a:t>
            </a:r>
          </a:p>
        </p:txBody>
      </p:sp>
      <p:sp>
        <p:nvSpPr>
          <p:cNvPr id="3" name="Content Placeholder 2">
            <a:extLst>
              <a:ext uri="{FF2B5EF4-FFF2-40B4-BE49-F238E27FC236}">
                <a16:creationId xmlns:a16="http://schemas.microsoft.com/office/drawing/2014/main" id="{CA544075-0483-BF7E-7D06-DA4B56009CCC}"/>
              </a:ext>
            </a:extLst>
          </p:cNvPr>
          <p:cNvSpPr>
            <a:spLocks noGrp="1"/>
          </p:cNvSpPr>
          <p:nvPr>
            <p:ph idx="1"/>
          </p:nvPr>
        </p:nvSpPr>
        <p:spPr>
          <a:xfrm>
            <a:off x="260056" y="2630700"/>
            <a:ext cx="4097340" cy="3975776"/>
          </a:xfrm>
        </p:spPr>
        <p:txBody>
          <a:bodyPr>
            <a:normAutofit/>
          </a:bodyPr>
          <a:lstStyle/>
          <a:p>
            <a:r>
              <a:rPr lang="en-US" dirty="0"/>
              <a:t>Pre-Screening</a:t>
            </a:r>
          </a:p>
          <a:p>
            <a:pPr marL="285750" lvl="1" indent="-285750">
              <a:lnSpc>
                <a:spcPct val="130000"/>
              </a:lnSpc>
              <a:buFont typeface="Arial" panose="020B0604020202020204" pitchFamily="34" charset="0"/>
              <a:buChar char="•"/>
            </a:pPr>
            <a:r>
              <a:rPr lang="en-US" dirty="0"/>
              <a:t>Start entering Obstetric and Gynecology Record. </a:t>
            </a:r>
            <a:r>
              <a:rPr lang="en-GB" dirty="0"/>
              <a:t>This also includes the Contraceptive History, Previous screening history, Screening questions for cervical lesions.</a:t>
            </a:r>
          </a:p>
          <a:p>
            <a:pPr marL="285750" indent="-285750">
              <a:buFont typeface="Arial" panose="020B0604020202020204" pitchFamily="34" charset="0"/>
              <a:buChar char="•"/>
            </a:pPr>
            <a:endParaRPr lang="en-US" dirty="0"/>
          </a:p>
          <a:p>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endParaRPr lang="en-US" dirty="0"/>
          </a:p>
          <a:p>
            <a:pPr marL="342900" indent="-342900">
              <a:buAutoNum type="arabicPeriod"/>
            </a:pPr>
            <a:endParaRPr lang="en-US" dirty="0"/>
          </a:p>
        </p:txBody>
      </p:sp>
      <p:sp>
        <p:nvSpPr>
          <p:cNvPr id="7" name="Slide Number Placeholder 6">
            <a:extLst>
              <a:ext uri="{FF2B5EF4-FFF2-40B4-BE49-F238E27FC236}">
                <a16:creationId xmlns:a16="http://schemas.microsoft.com/office/drawing/2014/main" id="{39CC6CFC-0843-D21A-2C2C-79637917E6A8}"/>
              </a:ext>
            </a:extLst>
          </p:cNvPr>
          <p:cNvSpPr>
            <a:spLocks noGrp="1"/>
          </p:cNvSpPr>
          <p:nvPr>
            <p:ph type="sldNum" sz="quarter" idx="12"/>
          </p:nvPr>
        </p:nvSpPr>
        <p:spPr/>
        <p:txBody>
          <a:bodyPr/>
          <a:lstStyle/>
          <a:p>
            <a:fld id="{3A98EE3D-8CD1-4C3F-BD1C-C98C9596463C}" type="slidenum">
              <a:rPr lang="en-US" smtClean="0"/>
              <a:t>16</a:t>
            </a:fld>
            <a:endParaRPr lang="en-US" dirty="0"/>
          </a:p>
        </p:txBody>
      </p:sp>
      <mc:AlternateContent xmlns:mc="http://schemas.openxmlformats.org/markup-compatibility/2006" xmlns:p14="http://schemas.microsoft.com/office/powerpoint/2010/main">
        <mc:Choice Requires="p14">
          <p:contentPart p14:bwMode="auto" r:id="rId2">
            <p14:nvContentPartPr>
              <p14:cNvPr id="15" name="Ink 14">
                <a:extLst>
                  <a:ext uri="{FF2B5EF4-FFF2-40B4-BE49-F238E27FC236}">
                    <a16:creationId xmlns:a16="http://schemas.microsoft.com/office/drawing/2014/main" id="{92E41952-4213-C28F-B4E9-FEF1B9343ADB}"/>
                  </a:ext>
                </a:extLst>
              </p14:cNvPr>
              <p14:cNvContentPartPr/>
              <p14:nvPr/>
            </p14:nvContentPartPr>
            <p14:xfrm>
              <a:off x="1544313" y="2955988"/>
              <a:ext cx="360" cy="360"/>
            </p14:xfrm>
          </p:contentPart>
        </mc:Choice>
        <mc:Fallback xmlns="">
          <p:pic>
            <p:nvPicPr>
              <p:cNvPr id="15" name="Ink 14">
                <a:extLst>
                  <a:ext uri="{FF2B5EF4-FFF2-40B4-BE49-F238E27FC236}">
                    <a16:creationId xmlns:a16="http://schemas.microsoft.com/office/drawing/2014/main" id="{92E41952-4213-C28F-B4E9-FEF1B9343ADB}"/>
                  </a:ext>
                </a:extLst>
              </p:cNvPr>
              <p:cNvPicPr/>
              <p:nvPr/>
            </p:nvPicPr>
            <p:blipFill>
              <a:blip r:embed="rId3"/>
              <a:stretch>
                <a:fillRect/>
              </a:stretch>
            </p:blipFill>
            <p:spPr>
              <a:xfrm>
                <a:off x="1538193" y="2949868"/>
                <a:ext cx="12600" cy="12600"/>
              </a:xfrm>
              <a:prstGeom prst="rect">
                <a:avLst/>
              </a:prstGeom>
            </p:spPr>
          </p:pic>
        </mc:Fallback>
      </mc:AlternateContent>
      <p:pic>
        <p:nvPicPr>
          <p:cNvPr id="6" name="Picture 5">
            <a:extLst>
              <a:ext uri="{FF2B5EF4-FFF2-40B4-BE49-F238E27FC236}">
                <a16:creationId xmlns:a16="http://schemas.microsoft.com/office/drawing/2014/main" id="{B91EE1AD-F049-05E8-49ED-BC187A197B1E}"/>
              </a:ext>
            </a:extLst>
          </p:cNvPr>
          <p:cNvPicPr>
            <a:picLocks noChangeAspect="1"/>
          </p:cNvPicPr>
          <p:nvPr/>
        </p:nvPicPr>
        <p:blipFill>
          <a:blip r:embed="rId4"/>
          <a:stretch>
            <a:fillRect/>
          </a:stretch>
        </p:blipFill>
        <p:spPr>
          <a:xfrm>
            <a:off x="4357396" y="1001212"/>
            <a:ext cx="7475354" cy="5422702"/>
          </a:xfrm>
          <a:prstGeom prst="rect">
            <a:avLst/>
          </a:prstGeom>
        </p:spPr>
      </p:pic>
    </p:spTree>
    <p:extLst>
      <p:ext uri="{BB962C8B-B14F-4D97-AF65-F5344CB8AC3E}">
        <p14:creationId xmlns:p14="http://schemas.microsoft.com/office/powerpoint/2010/main" val="1425767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16898-4FC2-2CDA-FB3D-9B804A8E3647}"/>
              </a:ext>
            </a:extLst>
          </p:cNvPr>
          <p:cNvSpPr>
            <a:spLocks noGrp="1"/>
          </p:cNvSpPr>
          <p:nvPr>
            <p:ph type="title"/>
          </p:nvPr>
        </p:nvSpPr>
        <p:spPr>
          <a:xfrm>
            <a:off x="359250" y="-282630"/>
            <a:ext cx="3424138" cy="1500131"/>
          </a:xfrm>
        </p:spPr>
        <p:txBody>
          <a:bodyPr/>
          <a:lstStyle/>
          <a:p>
            <a:r>
              <a:rPr lang="en-US" dirty="0"/>
              <a:t>Step 7</a:t>
            </a:r>
          </a:p>
        </p:txBody>
      </p:sp>
      <p:sp>
        <p:nvSpPr>
          <p:cNvPr id="3" name="Content Placeholder 2">
            <a:extLst>
              <a:ext uri="{FF2B5EF4-FFF2-40B4-BE49-F238E27FC236}">
                <a16:creationId xmlns:a16="http://schemas.microsoft.com/office/drawing/2014/main" id="{CA544075-0483-BF7E-7D06-DA4B56009CCC}"/>
              </a:ext>
            </a:extLst>
          </p:cNvPr>
          <p:cNvSpPr>
            <a:spLocks noGrp="1"/>
          </p:cNvSpPr>
          <p:nvPr>
            <p:ph idx="1"/>
          </p:nvPr>
        </p:nvSpPr>
        <p:spPr>
          <a:xfrm>
            <a:off x="260056" y="1832317"/>
            <a:ext cx="4097340" cy="3975776"/>
          </a:xfrm>
        </p:spPr>
        <p:txBody>
          <a:bodyPr>
            <a:normAutofit/>
          </a:bodyPr>
          <a:lstStyle/>
          <a:p>
            <a:r>
              <a:rPr lang="en-US" dirty="0"/>
              <a:t>Pre-Screening</a:t>
            </a:r>
          </a:p>
          <a:p>
            <a:pPr marL="342900" indent="-342900">
              <a:buFont typeface="+mj-lt"/>
              <a:buAutoNum type="arabicPeriod" startAt="3"/>
            </a:pPr>
            <a:r>
              <a:rPr lang="en-US" dirty="0"/>
              <a:t>Continue entering and Save Obstetric and Gynecology Record</a:t>
            </a:r>
          </a:p>
          <a:p>
            <a:pPr marL="342900" indent="-342900">
              <a:buAutoNum type="arabicPeriod" startAt="3"/>
            </a:pPr>
            <a:r>
              <a:rPr lang="en-US" dirty="0"/>
              <a:t>Click Next to proceed to Screening</a:t>
            </a:r>
          </a:p>
          <a:p>
            <a:pPr marL="342900" indent="-342900">
              <a:buAutoNum type="arabicPeriod" startAt="3"/>
            </a:pPr>
            <a:endParaRPr lang="en-US" dirty="0"/>
          </a:p>
          <a:p>
            <a:pPr marL="342900" indent="-342900">
              <a:buAutoNum type="arabicPeriod" startAt="3"/>
            </a:pPr>
            <a:endParaRPr lang="en-US" dirty="0"/>
          </a:p>
          <a:p>
            <a:pPr marL="342900" indent="-342900">
              <a:buAutoNum type="arabicPeriod" startAt="3"/>
            </a:pPr>
            <a:endParaRPr lang="en-US" dirty="0"/>
          </a:p>
          <a:p>
            <a:endParaRPr lang="en-US" dirty="0"/>
          </a:p>
          <a:p>
            <a:pPr marL="342900" indent="-342900">
              <a:buAutoNum type="arabicPeriod"/>
            </a:pPr>
            <a:endParaRPr lang="en-US" dirty="0"/>
          </a:p>
        </p:txBody>
      </p:sp>
      <p:sp>
        <p:nvSpPr>
          <p:cNvPr id="7" name="Slide Number Placeholder 6">
            <a:extLst>
              <a:ext uri="{FF2B5EF4-FFF2-40B4-BE49-F238E27FC236}">
                <a16:creationId xmlns:a16="http://schemas.microsoft.com/office/drawing/2014/main" id="{39CC6CFC-0843-D21A-2C2C-79637917E6A8}"/>
              </a:ext>
            </a:extLst>
          </p:cNvPr>
          <p:cNvSpPr>
            <a:spLocks noGrp="1"/>
          </p:cNvSpPr>
          <p:nvPr>
            <p:ph type="sldNum" sz="quarter" idx="12"/>
          </p:nvPr>
        </p:nvSpPr>
        <p:spPr/>
        <p:txBody>
          <a:bodyPr/>
          <a:lstStyle/>
          <a:p>
            <a:fld id="{3A98EE3D-8CD1-4C3F-BD1C-C98C9596463C}" type="slidenum">
              <a:rPr lang="en-US" smtClean="0"/>
              <a:t>17</a:t>
            </a:fld>
            <a:endParaRPr lang="en-US" dirty="0"/>
          </a:p>
        </p:txBody>
      </p:sp>
      <mc:AlternateContent xmlns:mc="http://schemas.openxmlformats.org/markup-compatibility/2006" xmlns:p14="http://schemas.microsoft.com/office/powerpoint/2010/main">
        <mc:Choice Requires="p14">
          <p:contentPart p14:bwMode="auto" r:id="rId2">
            <p14:nvContentPartPr>
              <p14:cNvPr id="15" name="Ink 14">
                <a:extLst>
                  <a:ext uri="{FF2B5EF4-FFF2-40B4-BE49-F238E27FC236}">
                    <a16:creationId xmlns:a16="http://schemas.microsoft.com/office/drawing/2014/main" id="{92E41952-4213-C28F-B4E9-FEF1B9343ADB}"/>
                  </a:ext>
                </a:extLst>
              </p14:cNvPr>
              <p14:cNvContentPartPr/>
              <p14:nvPr/>
            </p14:nvContentPartPr>
            <p14:xfrm>
              <a:off x="1544313" y="2955988"/>
              <a:ext cx="360" cy="360"/>
            </p14:xfrm>
          </p:contentPart>
        </mc:Choice>
        <mc:Fallback xmlns="">
          <p:pic>
            <p:nvPicPr>
              <p:cNvPr id="15" name="Ink 14">
                <a:extLst>
                  <a:ext uri="{FF2B5EF4-FFF2-40B4-BE49-F238E27FC236}">
                    <a16:creationId xmlns:a16="http://schemas.microsoft.com/office/drawing/2014/main" id="{92E41952-4213-C28F-B4E9-FEF1B9343ADB}"/>
                  </a:ext>
                </a:extLst>
              </p:cNvPr>
              <p:cNvPicPr/>
              <p:nvPr/>
            </p:nvPicPr>
            <p:blipFill>
              <a:blip r:embed="rId3"/>
              <a:stretch>
                <a:fillRect/>
              </a:stretch>
            </p:blipFill>
            <p:spPr>
              <a:xfrm>
                <a:off x="1538193" y="2949868"/>
                <a:ext cx="12600" cy="12600"/>
              </a:xfrm>
              <a:prstGeom prst="rect">
                <a:avLst/>
              </a:prstGeom>
            </p:spPr>
          </p:pic>
        </mc:Fallback>
      </mc:AlternateContent>
      <p:pic>
        <p:nvPicPr>
          <p:cNvPr id="5" name="Picture 4">
            <a:extLst>
              <a:ext uri="{FF2B5EF4-FFF2-40B4-BE49-F238E27FC236}">
                <a16:creationId xmlns:a16="http://schemas.microsoft.com/office/drawing/2014/main" id="{BE326685-528E-4178-8D1A-656EFD041CA3}"/>
              </a:ext>
            </a:extLst>
          </p:cNvPr>
          <p:cNvPicPr>
            <a:picLocks noChangeAspect="1"/>
          </p:cNvPicPr>
          <p:nvPr/>
        </p:nvPicPr>
        <p:blipFill>
          <a:blip r:embed="rId4"/>
          <a:stretch>
            <a:fillRect/>
          </a:stretch>
        </p:blipFill>
        <p:spPr>
          <a:xfrm>
            <a:off x="4217436" y="710206"/>
            <a:ext cx="7770735" cy="5457329"/>
          </a:xfrm>
          <a:prstGeom prst="rect">
            <a:avLst/>
          </a:prstGeom>
        </p:spPr>
      </p:pic>
      <p:sp>
        <p:nvSpPr>
          <p:cNvPr id="8" name="Rectangle 7">
            <a:extLst>
              <a:ext uri="{FF2B5EF4-FFF2-40B4-BE49-F238E27FC236}">
                <a16:creationId xmlns:a16="http://schemas.microsoft.com/office/drawing/2014/main" id="{B8110225-1AB5-3B4F-A240-EF6896557C9F}"/>
              </a:ext>
            </a:extLst>
          </p:cNvPr>
          <p:cNvSpPr/>
          <p:nvPr/>
        </p:nvSpPr>
        <p:spPr>
          <a:xfrm>
            <a:off x="8102803" y="5761438"/>
            <a:ext cx="686634" cy="4309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ZA"/>
          </a:p>
        </p:txBody>
      </p:sp>
    </p:spTree>
    <p:extLst>
      <p:ext uri="{BB962C8B-B14F-4D97-AF65-F5344CB8AC3E}">
        <p14:creationId xmlns:p14="http://schemas.microsoft.com/office/powerpoint/2010/main" val="3371242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16898-4FC2-2CDA-FB3D-9B804A8E3647}"/>
              </a:ext>
            </a:extLst>
          </p:cNvPr>
          <p:cNvSpPr>
            <a:spLocks noGrp="1"/>
          </p:cNvSpPr>
          <p:nvPr>
            <p:ph type="title"/>
          </p:nvPr>
        </p:nvSpPr>
        <p:spPr>
          <a:xfrm>
            <a:off x="359250" y="-282630"/>
            <a:ext cx="3424138" cy="1500131"/>
          </a:xfrm>
        </p:spPr>
        <p:txBody>
          <a:bodyPr/>
          <a:lstStyle/>
          <a:p>
            <a:r>
              <a:rPr lang="en-US" dirty="0"/>
              <a:t>Step 8</a:t>
            </a:r>
          </a:p>
        </p:txBody>
      </p:sp>
      <p:sp>
        <p:nvSpPr>
          <p:cNvPr id="3" name="Content Placeholder 2">
            <a:extLst>
              <a:ext uri="{FF2B5EF4-FFF2-40B4-BE49-F238E27FC236}">
                <a16:creationId xmlns:a16="http://schemas.microsoft.com/office/drawing/2014/main" id="{CA544075-0483-BF7E-7D06-DA4B56009CCC}"/>
              </a:ext>
            </a:extLst>
          </p:cNvPr>
          <p:cNvSpPr>
            <a:spLocks noGrp="1"/>
          </p:cNvSpPr>
          <p:nvPr>
            <p:ph idx="1"/>
          </p:nvPr>
        </p:nvSpPr>
        <p:spPr>
          <a:xfrm>
            <a:off x="219291" y="1664367"/>
            <a:ext cx="4097340" cy="3975776"/>
          </a:xfrm>
        </p:spPr>
        <p:txBody>
          <a:bodyPr>
            <a:normAutofit/>
          </a:bodyPr>
          <a:lstStyle/>
          <a:p>
            <a:r>
              <a:rPr lang="en-US" dirty="0"/>
              <a:t>Screening</a:t>
            </a:r>
          </a:p>
          <a:p>
            <a:pPr marL="342900" indent="-342900">
              <a:buAutoNum type="arabicPeriod"/>
            </a:pPr>
            <a:r>
              <a:rPr lang="en-US" dirty="0"/>
              <a:t>Enter and Save Pap Smear screening Record</a:t>
            </a:r>
          </a:p>
          <a:p>
            <a:pPr marL="342900" indent="-342900">
              <a:buAutoNum type="arabicPeriod"/>
            </a:pPr>
            <a:r>
              <a:rPr lang="en-US" dirty="0"/>
              <a:t>Click Next to proceed to Treatment</a:t>
            </a:r>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endParaRPr lang="en-US" dirty="0"/>
          </a:p>
          <a:p>
            <a:pPr marL="342900" indent="-342900">
              <a:buAutoNum type="arabicPeriod"/>
            </a:pPr>
            <a:endParaRPr lang="en-US" dirty="0"/>
          </a:p>
        </p:txBody>
      </p:sp>
      <p:sp>
        <p:nvSpPr>
          <p:cNvPr id="7" name="Slide Number Placeholder 6">
            <a:extLst>
              <a:ext uri="{FF2B5EF4-FFF2-40B4-BE49-F238E27FC236}">
                <a16:creationId xmlns:a16="http://schemas.microsoft.com/office/drawing/2014/main" id="{39CC6CFC-0843-D21A-2C2C-79637917E6A8}"/>
              </a:ext>
            </a:extLst>
          </p:cNvPr>
          <p:cNvSpPr>
            <a:spLocks noGrp="1"/>
          </p:cNvSpPr>
          <p:nvPr>
            <p:ph type="sldNum" sz="quarter" idx="12"/>
          </p:nvPr>
        </p:nvSpPr>
        <p:spPr/>
        <p:txBody>
          <a:bodyPr/>
          <a:lstStyle/>
          <a:p>
            <a:fld id="{3A98EE3D-8CD1-4C3F-BD1C-C98C9596463C}" type="slidenum">
              <a:rPr lang="en-US" smtClean="0"/>
              <a:t>18</a:t>
            </a:fld>
            <a:endParaRPr lang="en-US" dirty="0"/>
          </a:p>
        </p:txBody>
      </p:sp>
      <mc:AlternateContent xmlns:mc="http://schemas.openxmlformats.org/markup-compatibility/2006" xmlns:p14="http://schemas.microsoft.com/office/powerpoint/2010/main">
        <mc:Choice Requires="p14">
          <p:contentPart p14:bwMode="auto" r:id="rId2">
            <p14:nvContentPartPr>
              <p14:cNvPr id="15" name="Ink 14">
                <a:extLst>
                  <a:ext uri="{FF2B5EF4-FFF2-40B4-BE49-F238E27FC236}">
                    <a16:creationId xmlns:a16="http://schemas.microsoft.com/office/drawing/2014/main" id="{92E41952-4213-C28F-B4E9-FEF1B9343ADB}"/>
                  </a:ext>
                </a:extLst>
              </p14:cNvPr>
              <p14:cNvContentPartPr/>
              <p14:nvPr/>
            </p14:nvContentPartPr>
            <p14:xfrm>
              <a:off x="1544313" y="2955988"/>
              <a:ext cx="360" cy="360"/>
            </p14:xfrm>
          </p:contentPart>
        </mc:Choice>
        <mc:Fallback xmlns="">
          <p:pic>
            <p:nvPicPr>
              <p:cNvPr id="15" name="Ink 14">
                <a:extLst>
                  <a:ext uri="{FF2B5EF4-FFF2-40B4-BE49-F238E27FC236}">
                    <a16:creationId xmlns:a16="http://schemas.microsoft.com/office/drawing/2014/main" id="{92E41952-4213-C28F-B4E9-FEF1B9343ADB}"/>
                  </a:ext>
                </a:extLst>
              </p:cNvPr>
              <p:cNvPicPr/>
              <p:nvPr/>
            </p:nvPicPr>
            <p:blipFill>
              <a:blip r:embed="rId3"/>
              <a:stretch>
                <a:fillRect/>
              </a:stretch>
            </p:blipFill>
            <p:spPr>
              <a:xfrm>
                <a:off x="1538193" y="2949868"/>
                <a:ext cx="12600" cy="12600"/>
              </a:xfrm>
              <a:prstGeom prst="rect">
                <a:avLst/>
              </a:prstGeom>
            </p:spPr>
          </p:pic>
        </mc:Fallback>
      </mc:AlternateContent>
      <p:pic>
        <p:nvPicPr>
          <p:cNvPr id="6" name="Picture 5">
            <a:extLst>
              <a:ext uri="{FF2B5EF4-FFF2-40B4-BE49-F238E27FC236}">
                <a16:creationId xmlns:a16="http://schemas.microsoft.com/office/drawing/2014/main" id="{4C034B13-1E1F-3924-A449-6D420ED46C9E}"/>
              </a:ext>
            </a:extLst>
          </p:cNvPr>
          <p:cNvPicPr>
            <a:picLocks noChangeAspect="1"/>
          </p:cNvPicPr>
          <p:nvPr/>
        </p:nvPicPr>
        <p:blipFill>
          <a:blip r:embed="rId4"/>
          <a:stretch>
            <a:fillRect/>
          </a:stretch>
        </p:blipFill>
        <p:spPr>
          <a:xfrm>
            <a:off x="4208210" y="802431"/>
            <a:ext cx="7624539" cy="5411757"/>
          </a:xfrm>
          <a:prstGeom prst="rect">
            <a:avLst/>
          </a:prstGeom>
        </p:spPr>
      </p:pic>
      <p:sp>
        <p:nvSpPr>
          <p:cNvPr id="8" name="Rectangle 7">
            <a:extLst>
              <a:ext uri="{FF2B5EF4-FFF2-40B4-BE49-F238E27FC236}">
                <a16:creationId xmlns:a16="http://schemas.microsoft.com/office/drawing/2014/main" id="{235B99F3-124C-7526-2966-CDE19DC4B55A}"/>
              </a:ext>
            </a:extLst>
          </p:cNvPr>
          <p:cNvSpPr/>
          <p:nvPr/>
        </p:nvSpPr>
        <p:spPr>
          <a:xfrm>
            <a:off x="7962233" y="4641765"/>
            <a:ext cx="686634" cy="4309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ZA"/>
          </a:p>
        </p:txBody>
      </p:sp>
    </p:spTree>
    <p:extLst>
      <p:ext uri="{BB962C8B-B14F-4D97-AF65-F5344CB8AC3E}">
        <p14:creationId xmlns:p14="http://schemas.microsoft.com/office/powerpoint/2010/main" val="2617334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16898-4FC2-2CDA-FB3D-9B804A8E3647}"/>
              </a:ext>
            </a:extLst>
          </p:cNvPr>
          <p:cNvSpPr>
            <a:spLocks noGrp="1"/>
          </p:cNvSpPr>
          <p:nvPr>
            <p:ph type="title"/>
          </p:nvPr>
        </p:nvSpPr>
        <p:spPr>
          <a:xfrm>
            <a:off x="359250" y="-282630"/>
            <a:ext cx="3424138" cy="1500131"/>
          </a:xfrm>
        </p:spPr>
        <p:txBody>
          <a:bodyPr/>
          <a:lstStyle/>
          <a:p>
            <a:r>
              <a:rPr lang="en-US" dirty="0"/>
              <a:t>Step 9</a:t>
            </a:r>
          </a:p>
        </p:txBody>
      </p:sp>
      <p:sp>
        <p:nvSpPr>
          <p:cNvPr id="3" name="Content Placeholder 2">
            <a:extLst>
              <a:ext uri="{FF2B5EF4-FFF2-40B4-BE49-F238E27FC236}">
                <a16:creationId xmlns:a16="http://schemas.microsoft.com/office/drawing/2014/main" id="{CA544075-0483-BF7E-7D06-DA4B56009CCC}"/>
              </a:ext>
            </a:extLst>
          </p:cNvPr>
          <p:cNvSpPr>
            <a:spLocks noGrp="1"/>
          </p:cNvSpPr>
          <p:nvPr>
            <p:ph idx="1"/>
          </p:nvPr>
        </p:nvSpPr>
        <p:spPr>
          <a:xfrm>
            <a:off x="181968" y="1548882"/>
            <a:ext cx="4097340" cy="4875032"/>
          </a:xfrm>
        </p:spPr>
        <p:txBody>
          <a:bodyPr>
            <a:normAutofit/>
          </a:bodyPr>
          <a:lstStyle/>
          <a:p>
            <a:r>
              <a:rPr lang="en-US" dirty="0"/>
              <a:t>Treatment</a:t>
            </a:r>
          </a:p>
          <a:p>
            <a:pPr marL="342900" indent="-342900">
              <a:buAutoNum type="arabicPeriod"/>
            </a:pPr>
            <a:r>
              <a:rPr lang="en-US" dirty="0"/>
              <a:t>Enter and Save </a:t>
            </a:r>
            <a:r>
              <a:rPr lang="en-US" dirty="0" err="1"/>
              <a:t>Thermo</a:t>
            </a:r>
            <a:r>
              <a:rPr lang="en-US" dirty="0"/>
              <a:t> Ablation Record</a:t>
            </a:r>
          </a:p>
          <a:p>
            <a:pPr marL="342900" indent="-342900">
              <a:buAutoNum type="arabicPeriod"/>
            </a:pPr>
            <a:r>
              <a:rPr lang="en-US" dirty="0"/>
              <a:t>Enter and Save LEEP Record</a:t>
            </a:r>
          </a:p>
          <a:p>
            <a:pPr marL="342900" indent="-342900">
              <a:buAutoNum type="arabicPeriod"/>
            </a:pPr>
            <a:r>
              <a:rPr lang="en-US" dirty="0"/>
              <a:t>Enter and Save Cervical Plan Record</a:t>
            </a:r>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endParaRPr lang="en-US" dirty="0"/>
          </a:p>
          <a:p>
            <a:pPr marL="342900" indent="-342900">
              <a:buAutoNum type="arabicPeriod"/>
            </a:pPr>
            <a:endParaRPr lang="en-US" dirty="0"/>
          </a:p>
        </p:txBody>
      </p:sp>
      <p:sp>
        <p:nvSpPr>
          <p:cNvPr id="7" name="Slide Number Placeholder 6">
            <a:extLst>
              <a:ext uri="{FF2B5EF4-FFF2-40B4-BE49-F238E27FC236}">
                <a16:creationId xmlns:a16="http://schemas.microsoft.com/office/drawing/2014/main" id="{39CC6CFC-0843-D21A-2C2C-79637917E6A8}"/>
              </a:ext>
            </a:extLst>
          </p:cNvPr>
          <p:cNvSpPr>
            <a:spLocks noGrp="1"/>
          </p:cNvSpPr>
          <p:nvPr>
            <p:ph type="sldNum" sz="quarter" idx="12"/>
          </p:nvPr>
        </p:nvSpPr>
        <p:spPr/>
        <p:txBody>
          <a:bodyPr/>
          <a:lstStyle/>
          <a:p>
            <a:fld id="{3A98EE3D-8CD1-4C3F-BD1C-C98C9596463C}" type="slidenum">
              <a:rPr lang="en-US" smtClean="0"/>
              <a:t>19</a:t>
            </a:fld>
            <a:endParaRPr lang="en-US" dirty="0"/>
          </a:p>
        </p:txBody>
      </p:sp>
      <mc:AlternateContent xmlns:mc="http://schemas.openxmlformats.org/markup-compatibility/2006" xmlns:p14="http://schemas.microsoft.com/office/powerpoint/2010/main">
        <mc:Choice Requires="p14">
          <p:contentPart p14:bwMode="auto" r:id="rId2">
            <p14:nvContentPartPr>
              <p14:cNvPr id="15" name="Ink 14">
                <a:extLst>
                  <a:ext uri="{FF2B5EF4-FFF2-40B4-BE49-F238E27FC236}">
                    <a16:creationId xmlns:a16="http://schemas.microsoft.com/office/drawing/2014/main" id="{92E41952-4213-C28F-B4E9-FEF1B9343ADB}"/>
                  </a:ext>
                </a:extLst>
              </p14:cNvPr>
              <p14:cNvContentPartPr/>
              <p14:nvPr/>
            </p14:nvContentPartPr>
            <p14:xfrm>
              <a:off x="1544313" y="2955988"/>
              <a:ext cx="360" cy="360"/>
            </p14:xfrm>
          </p:contentPart>
        </mc:Choice>
        <mc:Fallback xmlns="">
          <p:pic>
            <p:nvPicPr>
              <p:cNvPr id="15" name="Ink 14">
                <a:extLst>
                  <a:ext uri="{FF2B5EF4-FFF2-40B4-BE49-F238E27FC236}">
                    <a16:creationId xmlns:a16="http://schemas.microsoft.com/office/drawing/2014/main" id="{92E41952-4213-C28F-B4E9-FEF1B9343ADB}"/>
                  </a:ext>
                </a:extLst>
              </p:cNvPr>
              <p:cNvPicPr/>
              <p:nvPr/>
            </p:nvPicPr>
            <p:blipFill>
              <a:blip r:embed="rId3"/>
              <a:stretch>
                <a:fillRect/>
              </a:stretch>
            </p:blipFill>
            <p:spPr>
              <a:xfrm>
                <a:off x="1538193" y="2949868"/>
                <a:ext cx="12600" cy="12600"/>
              </a:xfrm>
              <a:prstGeom prst="rect">
                <a:avLst/>
              </a:prstGeom>
            </p:spPr>
          </p:pic>
        </mc:Fallback>
      </mc:AlternateContent>
      <p:pic>
        <p:nvPicPr>
          <p:cNvPr id="5" name="Picture 4">
            <a:extLst>
              <a:ext uri="{FF2B5EF4-FFF2-40B4-BE49-F238E27FC236}">
                <a16:creationId xmlns:a16="http://schemas.microsoft.com/office/drawing/2014/main" id="{E5C9B2FB-29CB-0E00-617B-C802995BB36B}"/>
              </a:ext>
            </a:extLst>
          </p:cNvPr>
          <p:cNvPicPr>
            <a:picLocks noChangeAspect="1"/>
          </p:cNvPicPr>
          <p:nvPr/>
        </p:nvPicPr>
        <p:blipFill>
          <a:blip r:embed="rId4"/>
          <a:stretch>
            <a:fillRect/>
          </a:stretch>
        </p:blipFill>
        <p:spPr>
          <a:xfrm>
            <a:off x="4279308" y="895739"/>
            <a:ext cx="7561239" cy="5302421"/>
          </a:xfrm>
          <a:prstGeom prst="rect">
            <a:avLst/>
          </a:prstGeom>
        </p:spPr>
      </p:pic>
    </p:spTree>
    <p:extLst>
      <p:ext uri="{BB962C8B-B14F-4D97-AF65-F5344CB8AC3E}">
        <p14:creationId xmlns:p14="http://schemas.microsoft.com/office/powerpoint/2010/main" val="3214836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35E24-A2AD-DF0A-BBB1-A694425B79AA}"/>
              </a:ext>
            </a:extLst>
          </p:cNvPr>
          <p:cNvSpPr>
            <a:spLocks noGrp="1"/>
          </p:cNvSpPr>
          <p:nvPr>
            <p:ph type="title"/>
          </p:nvPr>
        </p:nvSpPr>
        <p:spPr>
          <a:xfrm>
            <a:off x="338737" y="-94481"/>
            <a:ext cx="3424138" cy="1500131"/>
          </a:xfrm>
        </p:spPr>
        <p:txBody>
          <a:bodyPr/>
          <a:lstStyle/>
          <a:p>
            <a:r>
              <a:rPr lang="en-US" dirty="0"/>
              <a:t>Introduction</a:t>
            </a:r>
          </a:p>
        </p:txBody>
      </p:sp>
      <p:pic>
        <p:nvPicPr>
          <p:cNvPr id="8" name="Content Placeholder 7" descr="A person in a white coat using a computer&#10;&#10;Description automatically generated">
            <a:extLst>
              <a:ext uri="{FF2B5EF4-FFF2-40B4-BE49-F238E27FC236}">
                <a16:creationId xmlns:a16="http://schemas.microsoft.com/office/drawing/2014/main" id="{F6344BE7-691F-5539-844B-0C827A13E024}"/>
              </a:ext>
            </a:extLst>
          </p:cNvPr>
          <p:cNvPicPr>
            <a:picLocks noGrp="1" noChangeAspect="1"/>
          </p:cNvPicPr>
          <p:nvPr>
            <p:ph idx="1"/>
          </p:nvPr>
        </p:nvPicPr>
        <p:blipFill rotWithShape="1">
          <a:blip r:embed="rId2"/>
          <a:srcRect t="-177" r="14205" b="3367"/>
          <a:stretch/>
        </p:blipFill>
        <p:spPr>
          <a:xfrm>
            <a:off x="5841873" y="2550946"/>
            <a:ext cx="5842003" cy="3492803"/>
          </a:xfrm>
        </p:spPr>
      </p:pic>
      <p:sp>
        <p:nvSpPr>
          <p:cNvPr id="7" name="Slide Number Placeholder 6">
            <a:extLst>
              <a:ext uri="{FF2B5EF4-FFF2-40B4-BE49-F238E27FC236}">
                <a16:creationId xmlns:a16="http://schemas.microsoft.com/office/drawing/2014/main" id="{376182DE-B4C3-C63D-D866-E98B70EBC96E}"/>
              </a:ext>
            </a:extLst>
          </p:cNvPr>
          <p:cNvSpPr>
            <a:spLocks noGrp="1"/>
          </p:cNvSpPr>
          <p:nvPr>
            <p:ph type="sldNum" sz="quarter" idx="12"/>
          </p:nvPr>
        </p:nvSpPr>
        <p:spPr/>
        <p:txBody>
          <a:bodyPr/>
          <a:lstStyle/>
          <a:p>
            <a:fld id="{3A98EE3D-8CD1-4C3F-BD1C-C98C9596463C}" type="slidenum">
              <a:rPr lang="en-US" smtClean="0"/>
              <a:t>2</a:t>
            </a:fld>
            <a:endParaRPr lang="en-US" dirty="0"/>
          </a:p>
        </p:txBody>
      </p:sp>
      <p:sp>
        <p:nvSpPr>
          <p:cNvPr id="9" name="TextBox 8">
            <a:extLst>
              <a:ext uri="{FF2B5EF4-FFF2-40B4-BE49-F238E27FC236}">
                <a16:creationId xmlns:a16="http://schemas.microsoft.com/office/drawing/2014/main" id="{12A27391-476D-069B-5A8C-F3E5FB942D60}"/>
              </a:ext>
            </a:extLst>
          </p:cNvPr>
          <p:cNvSpPr txBox="1"/>
          <p:nvPr/>
        </p:nvSpPr>
        <p:spPr>
          <a:xfrm>
            <a:off x="97876" y="2547083"/>
            <a:ext cx="4463473"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dirty="0"/>
              <a:t>The Cervical Cancer Module is a new Module in SmartCare Pro that is used for screening, investigations, diagnosis and treatment of  cervical cancer, including referral for further management.</a:t>
            </a:r>
          </a:p>
        </p:txBody>
      </p:sp>
    </p:spTree>
    <p:extLst>
      <p:ext uri="{BB962C8B-B14F-4D97-AF65-F5344CB8AC3E}">
        <p14:creationId xmlns:p14="http://schemas.microsoft.com/office/powerpoint/2010/main" val="30647747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16898-4FC2-2CDA-FB3D-9B804A8E3647}"/>
              </a:ext>
            </a:extLst>
          </p:cNvPr>
          <p:cNvSpPr>
            <a:spLocks noGrp="1"/>
          </p:cNvSpPr>
          <p:nvPr>
            <p:ph type="title"/>
          </p:nvPr>
        </p:nvSpPr>
        <p:spPr>
          <a:xfrm>
            <a:off x="359250" y="-282630"/>
            <a:ext cx="3424138" cy="1500131"/>
          </a:xfrm>
        </p:spPr>
        <p:txBody>
          <a:bodyPr/>
          <a:lstStyle/>
          <a:p>
            <a:r>
              <a:rPr lang="en-US" dirty="0"/>
              <a:t>Step 10</a:t>
            </a:r>
          </a:p>
        </p:txBody>
      </p:sp>
      <p:sp>
        <p:nvSpPr>
          <p:cNvPr id="3" name="Content Placeholder 2">
            <a:extLst>
              <a:ext uri="{FF2B5EF4-FFF2-40B4-BE49-F238E27FC236}">
                <a16:creationId xmlns:a16="http://schemas.microsoft.com/office/drawing/2014/main" id="{CA544075-0483-BF7E-7D06-DA4B56009CCC}"/>
              </a:ext>
            </a:extLst>
          </p:cNvPr>
          <p:cNvSpPr>
            <a:spLocks noGrp="1"/>
          </p:cNvSpPr>
          <p:nvPr>
            <p:ph idx="1"/>
          </p:nvPr>
        </p:nvSpPr>
        <p:spPr>
          <a:xfrm>
            <a:off x="181968" y="1614196"/>
            <a:ext cx="3924793" cy="4809718"/>
          </a:xfrm>
        </p:spPr>
        <p:txBody>
          <a:bodyPr>
            <a:normAutofit/>
          </a:bodyPr>
          <a:lstStyle/>
          <a:p>
            <a:r>
              <a:rPr lang="en-US" dirty="0"/>
              <a:t>Treatment</a:t>
            </a:r>
          </a:p>
          <a:p>
            <a:pPr marL="342900" indent="-342900">
              <a:buAutoNum type="arabicPeriod"/>
            </a:pPr>
            <a:r>
              <a:rPr lang="en-US" dirty="0"/>
              <a:t>Enter and Save Cervical Referral Record if referring.</a:t>
            </a:r>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endParaRPr lang="en-US" dirty="0"/>
          </a:p>
          <a:p>
            <a:pPr marL="342900" indent="-342900">
              <a:buAutoNum type="arabicPeriod"/>
            </a:pPr>
            <a:endParaRPr lang="en-US" dirty="0"/>
          </a:p>
        </p:txBody>
      </p:sp>
      <p:sp>
        <p:nvSpPr>
          <p:cNvPr id="7" name="Slide Number Placeholder 6">
            <a:extLst>
              <a:ext uri="{FF2B5EF4-FFF2-40B4-BE49-F238E27FC236}">
                <a16:creationId xmlns:a16="http://schemas.microsoft.com/office/drawing/2014/main" id="{39CC6CFC-0843-D21A-2C2C-79637917E6A8}"/>
              </a:ext>
            </a:extLst>
          </p:cNvPr>
          <p:cNvSpPr>
            <a:spLocks noGrp="1"/>
          </p:cNvSpPr>
          <p:nvPr>
            <p:ph type="sldNum" sz="quarter" idx="12"/>
          </p:nvPr>
        </p:nvSpPr>
        <p:spPr/>
        <p:txBody>
          <a:bodyPr/>
          <a:lstStyle/>
          <a:p>
            <a:fld id="{3A98EE3D-8CD1-4C3F-BD1C-C98C9596463C}" type="slidenum">
              <a:rPr lang="en-US" smtClean="0"/>
              <a:t>20</a:t>
            </a:fld>
            <a:endParaRPr lang="en-US" dirty="0"/>
          </a:p>
        </p:txBody>
      </p:sp>
      <mc:AlternateContent xmlns:mc="http://schemas.openxmlformats.org/markup-compatibility/2006" xmlns:p14="http://schemas.microsoft.com/office/powerpoint/2010/main">
        <mc:Choice Requires="p14">
          <p:contentPart p14:bwMode="auto" r:id="rId2">
            <p14:nvContentPartPr>
              <p14:cNvPr id="15" name="Ink 14">
                <a:extLst>
                  <a:ext uri="{FF2B5EF4-FFF2-40B4-BE49-F238E27FC236}">
                    <a16:creationId xmlns:a16="http://schemas.microsoft.com/office/drawing/2014/main" id="{92E41952-4213-C28F-B4E9-FEF1B9343ADB}"/>
                  </a:ext>
                </a:extLst>
              </p14:cNvPr>
              <p14:cNvContentPartPr/>
              <p14:nvPr/>
            </p14:nvContentPartPr>
            <p14:xfrm>
              <a:off x="1544313" y="2955988"/>
              <a:ext cx="360" cy="360"/>
            </p14:xfrm>
          </p:contentPart>
        </mc:Choice>
        <mc:Fallback xmlns="">
          <p:pic>
            <p:nvPicPr>
              <p:cNvPr id="15" name="Ink 14">
                <a:extLst>
                  <a:ext uri="{FF2B5EF4-FFF2-40B4-BE49-F238E27FC236}">
                    <a16:creationId xmlns:a16="http://schemas.microsoft.com/office/drawing/2014/main" id="{92E41952-4213-C28F-B4E9-FEF1B9343ADB}"/>
                  </a:ext>
                </a:extLst>
              </p:cNvPr>
              <p:cNvPicPr/>
              <p:nvPr/>
            </p:nvPicPr>
            <p:blipFill>
              <a:blip r:embed="rId3"/>
              <a:stretch>
                <a:fillRect/>
              </a:stretch>
            </p:blipFill>
            <p:spPr>
              <a:xfrm>
                <a:off x="1538193" y="2949868"/>
                <a:ext cx="12600" cy="12600"/>
              </a:xfrm>
              <a:prstGeom prst="rect">
                <a:avLst/>
              </a:prstGeom>
            </p:spPr>
          </p:pic>
        </mc:Fallback>
      </mc:AlternateContent>
      <p:pic>
        <p:nvPicPr>
          <p:cNvPr id="4" name="Picture 3">
            <a:extLst>
              <a:ext uri="{FF2B5EF4-FFF2-40B4-BE49-F238E27FC236}">
                <a16:creationId xmlns:a16="http://schemas.microsoft.com/office/drawing/2014/main" id="{080E33A6-5A24-5474-0301-53C8F6CF410B}"/>
              </a:ext>
            </a:extLst>
          </p:cNvPr>
          <p:cNvPicPr>
            <a:picLocks noChangeAspect="1"/>
          </p:cNvPicPr>
          <p:nvPr/>
        </p:nvPicPr>
        <p:blipFill>
          <a:blip r:embed="rId4"/>
          <a:stretch>
            <a:fillRect/>
          </a:stretch>
        </p:blipFill>
        <p:spPr>
          <a:xfrm>
            <a:off x="3930200" y="1217501"/>
            <a:ext cx="7902550" cy="4989357"/>
          </a:xfrm>
          <a:prstGeom prst="rect">
            <a:avLst/>
          </a:prstGeom>
        </p:spPr>
      </p:pic>
    </p:spTree>
    <p:extLst>
      <p:ext uri="{BB962C8B-B14F-4D97-AF65-F5344CB8AC3E}">
        <p14:creationId xmlns:p14="http://schemas.microsoft.com/office/powerpoint/2010/main" val="12010286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A8E97-DBDC-D76C-7070-F9992128C209}"/>
              </a:ext>
            </a:extLst>
          </p:cNvPr>
          <p:cNvSpPr>
            <a:spLocks noGrp="1"/>
          </p:cNvSpPr>
          <p:nvPr>
            <p:ph type="title"/>
          </p:nvPr>
        </p:nvSpPr>
        <p:spPr/>
        <p:txBody>
          <a:bodyPr/>
          <a:lstStyle/>
          <a:p>
            <a:r>
              <a:rPr lang="en-US" dirty="0"/>
              <a:t>Conclusion</a:t>
            </a:r>
            <a:br>
              <a:rPr lang="en-US" dirty="0"/>
            </a:br>
            <a:endParaRPr lang="en-US" dirty="0"/>
          </a:p>
        </p:txBody>
      </p:sp>
      <p:sp>
        <p:nvSpPr>
          <p:cNvPr id="3" name="Content Placeholder 2">
            <a:extLst>
              <a:ext uri="{FF2B5EF4-FFF2-40B4-BE49-F238E27FC236}">
                <a16:creationId xmlns:a16="http://schemas.microsoft.com/office/drawing/2014/main" id="{2FFCC893-9056-A1C7-68EE-8069396A30FA}"/>
              </a:ext>
            </a:extLst>
          </p:cNvPr>
          <p:cNvSpPr>
            <a:spLocks noGrp="1"/>
          </p:cNvSpPr>
          <p:nvPr>
            <p:ph idx="1"/>
          </p:nvPr>
        </p:nvSpPr>
        <p:spPr>
          <a:xfrm>
            <a:off x="377007" y="1163036"/>
            <a:ext cx="11492976" cy="4795503"/>
          </a:xfrm>
        </p:spPr>
        <p:txBody>
          <a:bodyPr/>
          <a:lstStyle/>
          <a:p>
            <a:r>
              <a:rPr lang="en-US" dirty="0">
                <a:solidFill>
                  <a:schemeClr val="tx1"/>
                </a:solidFill>
              </a:rPr>
              <a:t>Once Jessie completes all interactions with her client, she will either commence appropriate treatment according to her treatment plan and giver her client appointments for follow up or refer her client for specialist treatment. </a:t>
            </a:r>
          </a:p>
          <a:p>
            <a:endParaRPr lang="en-US" dirty="0">
              <a:solidFill>
                <a:schemeClr val="tx1"/>
              </a:solidFill>
            </a:endParaRPr>
          </a:p>
          <a:p>
            <a:r>
              <a:rPr lang="en-US" dirty="0">
                <a:solidFill>
                  <a:schemeClr val="tx1"/>
                </a:solidFill>
              </a:rPr>
              <a:t>In this module, we have outlined the steps on how to manage a cervical cancer client in SmartCare Pro.</a:t>
            </a:r>
          </a:p>
        </p:txBody>
      </p:sp>
      <p:sp>
        <p:nvSpPr>
          <p:cNvPr id="7" name="Slide Number Placeholder 6">
            <a:extLst>
              <a:ext uri="{FF2B5EF4-FFF2-40B4-BE49-F238E27FC236}">
                <a16:creationId xmlns:a16="http://schemas.microsoft.com/office/drawing/2014/main" id="{D7DFCF91-38A7-8BEB-02A8-6442AAA6FFBF}"/>
              </a:ext>
            </a:extLst>
          </p:cNvPr>
          <p:cNvSpPr>
            <a:spLocks noGrp="1"/>
          </p:cNvSpPr>
          <p:nvPr>
            <p:ph type="sldNum" sz="quarter" idx="12"/>
          </p:nvPr>
        </p:nvSpPr>
        <p:spPr/>
        <p:txBody>
          <a:bodyPr/>
          <a:lstStyle/>
          <a:p>
            <a:fld id="{3A98EE3D-8CD1-4C3F-BD1C-C98C9596463C}" type="slidenum">
              <a:rPr lang="en-US" smtClean="0"/>
              <a:t>21</a:t>
            </a:fld>
            <a:endParaRPr lang="en-US" dirty="0"/>
          </a:p>
        </p:txBody>
      </p:sp>
    </p:spTree>
    <p:extLst>
      <p:ext uri="{BB962C8B-B14F-4D97-AF65-F5344CB8AC3E}">
        <p14:creationId xmlns:p14="http://schemas.microsoft.com/office/powerpoint/2010/main" val="2615370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12412-6C47-3F06-6E4A-F8123371A8A8}"/>
              </a:ext>
            </a:extLst>
          </p:cNvPr>
          <p:cNvSpPr>
            <a:spLocks noGrp="1"/>
          </p:cNvSpPr>
          <p:nvPr>
            <p:ph type="title"/>
          </p:nvPr>
        </p:nvSpPr>
        <p:spPr>
          <a:xfrm>
            <a:off x="350283" y="-2118"/>
            <a:ext cx="3424138" cy="1500131"/>
          </a:xfrm>
        </p:spPr>
        <p:txBody>
          <a:bodyPr/>
          <a:lstStyle/>
          <a:p>
            <a:r>
              <a:rPr lang="en-US" dirty="0"/>
              <a:t>Objectives</a:t>
            </a:r>
          </a:p>
        </p:txBody>
      </p:sp>
      <p:sp>
        <p:nvSpPr>
          <p:cNvPr id="3" name="Content Placeholder 2">
            <a:extLst>
              <a:ext uri="{FF2B5EF4-FFF2-40B4-BE49-F238E27FC236}">
                <a16:creationId xmlns:a16="http://schemas.microsoft.com/office/drawing/2014/main" id="{65BD5454-0B7C-540E-CBB0-083E4AC1FDC4}"/>
              </a:ext>
            </a:extLst>
          </p:cNvPr>
          <p:cNvSpPr>
            <a:spLocks noGrp="1"/>
          </p:cNvSpPr>
          <p:nvPr>
            <p:ph idx="1"/>
          </p:nvPr>
        </p:nvSpPr>
        <p:spPr>
          <a:xfrm>
            <a:off x="246375" y="2333970"/>
            <a:ext cx="4686881" cy="4008433"/>
          </a:xfrm>
        </p:spPr>
        <p:txBody>
          <a:bodyPr/>
          <a:lstStyle/>
          <a:p>
            <a:pPr algn="just"/>
            <a:r>
              <a:rPr lang="en-US" dirty="0"/>
              <a:t>At the end of this module, you are expected to:</a:t>
            </a:r>
          </a:p>
          <a:p>
            <a:pPr marL="342900" indent="-342900" algn="just">
              <a:buAutoNum type="arabicPeriod"/>
            </a:pPr>
            <a:r>
              <a:rPr lang="en-US" dirty="0"/>
              <a:t>Provide pre-screening service to a client.</a:t>
            </a:r>
          </a:p>
          <a:p>
            <a:pPr marL="342900" indent="-342900" algn="just">
              <a:buAutoNum type="arabicPeriod"/>
            </a:pPr>
            <a:r>
              <a:rPr lang="en-US" dirty="0"/>
              <a:t>Screen for cervical cancer including investigations and diagnosis.</a:t>
            </a:r>
          </a:p>
          <a:p>
            <a:pPr marL="342900" indent="-342900" algn="just">
              <a:buAutoNum type="arabicPeriod"/>
            </a:pPr>
            <a:r>
              <a:rPr lang="en-US" dirty="0"/>
              <a:t>Treat Cervical cancer, including referral for further management.</a:t>
            </a:r>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p:txBody>
      </p:sp>
      <p:sp>
        <p:nvSpPr>
          <p:cNvPr id="7" name="Slide Number Placeholder 6">
            <a:extLst>
              <a:ext uri="{FF2B5EF4-FFF2-40B4-BE49-F238E27FC236}">
                <a16:creationId xmlns:a16="http://schemas.microsoft.com/office/drawing/2014/main" id="{7B0EC186-34E5-B59E-432B-298ACD68F522}"/>
              </a:ext>
            </a:extLst>
          </p:cNvPr>
          <p:cNvSpPr>
            <a:spLocks noGrp="1"/>
          </p:cNvSpPr>
          <p:nvPr>
            <p:ph type="sldNum" sz="quarter" idx="12"/>
          </p:nvPr>
        </p:nvSpPr>
        <p:spPr/>
        <p:txBody>
          <a:bodyPr/>
          <a:lstStyle/>
          <a:p>
            <a:fld id="{3A98EE3D-8CD1-4C3F-BD1C-C98C9596463C}" type="slidenum">
              <a:rPr lang="en-US" smtClean="0"/>
              <a:t>3</a:t>
            </a:fld>
            <a:endParaRPr lang="en-US" dirty="0"/>
          </a:p>
        </p:txBody>
      </p:sp>
      <p:pic>
        <p:nvPicPr>
          <p:cNvPr id="8" name="Picture 7" descr="A computer with a screen on&#10;&#10;Description automatically generated">
            <a:extLst>
              <a:ext uri="{FF2B5EF4-FFF2-40B4-BE49-F238E27FC236}">
                <a16:creationId xmlns:a16="http://schemas.microsoft.com/office/drawing/2014/main" id="{2A9AC4DC-A20F-E750-5BA7-F2A9B0065246}"/>
              </a:ext>
            </a:extLst>
          </p:cNvPr>
          <p:cNvPicPr>
            <a:picLocks noChangeAspect="1"/>
          </p:cNvPicPr>
          <p:nvPr/>
        </p:nvPicPr>
        <p:blipFill rotWithShape="1">
          <a:blip r:embed="rId2"/>
          <a:srcRect l="51" t="85" r="2273" b="11785"/>
          <a:stretch/>
        </p:blipFill>
        <p:spPr>
          <a:xfrm>
            <a:off x="5648865" y="2329332"/>
            <a:ext cx="5954330" cy="3760907"/>
          </a:xfrm>
          <a:prstGeom prst="rect">
            <a:avLst/>
          </a:prstGeom>
        </p:spPr>
      </p:pic>
    </p:spTree>
    <p:extLst>
      <p:ext uri="{BB962C8B-B14F-4D97-AF65-F5344CB8AC3E}">
        <p14:creationId xmlns:p14="http://schemas.microsoft.com/office/powerpoint/2010/main" val="3462789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E4FA6A-4F13-35F7-85C0-ECA1287D61D6}"/>
              </a:ext>
            </a:extLst>
          </p:cNvPr>
          <p:cNvSpPr>
            <a:spLocks noGrp="1"/>
          </p:cNvSpPr>
          <p:nvPr>
            <p:ph idx="1"/>
          </p:nvPr>
        </p:nvSpPr>
        <p:spPr>
          <a:xfrm>
            <a:off x="971891" y="1714672"/>
            <a:ext cx="3424138" cy="3975776"/>
          </a:xfrm>
        </p:spPr>
        <p:txBody>
          <a:bodyPr/>
          <a:lstStyle/>
          <a:p>
            <a:pPr algn="just"/>
            <a:r>
              <a:rPr lang="en-US" dirty="0" err="1"/>
              <a:t>Nyuma</a:t>
            </a:r>
            <a:r>
              <a:rPr lang="en-US" dirty="0"/>
              <a:t> </a:t>
            </a:r>
            <a:r>
              <a:rPr lang="en-US" dirty="0" err="1"/>
              <a:t>Mapalo</a:t>
            </a:r>
            <a:r>
              <a:rPr lang="en-US" dirty="0"/>
              <a:t> is a Registry Clerk at Kalulushi General Hospital. </a:t>
            </a:r>
            <a:r>
              <a:rPr lang="en-US" dirty="0" err="1"/>
              <a:t>Nyuma</a:t>
            </a:r>
            <a:r>
              <a:rPr lang="en-US" dirty="0"/>
              <a:t> has a client who has come at the  facility seeking medical attention. </a:t>
            </a:r>
            <a:r>
              <a:rPr lang="en-US" dirty="0" err="1"/>
              <a:t>Nyuma</a:t>
            </a:r>
            <a:r>
              <a:rPr lang="en-US" dirty="0"/>
              <a:t> asks the client if this is their first visit, the client tells </a:t>
            </a:r>
            <a:r>
              <a:rPr lang="en-US" dirty="0" err="1"/>
              <a:t>Nyuma</a:t>
            </a:r>
            <a:r>
              <a:rPr lang="en-US" dirty="0"/>
              <a:t> that it is not their first time coming to the facility. </a:t>
            </a:r>
            <a:r>
              <a:rPr lang="en-US" dirty="0" err="1"/>
              <a:t>Nyuma</a:t>
            </a:r>
            <a:r>
              <a:rPr lang="en-US" dirty="0"/>
              <a:t> realizes that the client is already registered in the system. </a:t>
            </a:r>
            <a:r>
              <a:rPr lang="en-US" dirty="0" err="1"/>
              <a:t>Nyuma</a:t>
            </a:r>
            <a:r>
              <a:rPr lang="en-US" dirty="0"/>
              <a:t> will now search for the client following the steps that follow. </a:t>
            </a:r>
          </a:p>
        </p:txBody>
      </p:sp>
      <p:sp>
        <p:nvSpPr>
          <p:cNvPr id="7" name="Slide Number Placeholder 6">
            <a:extLst>
              <a:ext uri="{FF2B5EF4-FFF2-40B4-BE49-F238E27FC236}">
                <a16:creationId xmlns:a16="http://schemas.microsoft.com/office/drawing/2014/main" id="{05F70843-FA9E-FA2B-047E-A5EAE6395A7A}"/>
              </a:ext>
            </a:extLst>
          </p:cNvPr>
          <p:cNvSpPr>
            <a:spLocks noGrp="1"/>
          </p:cNvSpPr>
          <p:nvPr>
            <p:ph type="sldNum" sz="quarter" idx="12"/>
          </p:nvPr>
        </p:nvSpPr>
        <p:spPr/>
        <p:txBody>
          <a:bodyPr/>
          <a:lstStyle/>
          <a:p>
            <a:fld id="{3A98EE3D-8CD1-4C3F-BD1C-C98C9596463C}" type="slidenum">
              <a:rPr lang="en-US" smtClean="0"/>
              <a:t>4</a:t>
            </a:fld>
            <a:endParaRPr lang="en-US" dirty="0"/>
          </a:p>
        </p:txBody>
      </p:sp>
      <p:pic>
        <p:nvPicPr>
          <p:cNvPr id="2" name="Picture 1" descr="File:Cartoon Black Woman Using A Laptop.svg - Wikimedia Commons">
            <a:extLst>
              <a:ext uri="{FF2B5EF4-FFF2-40B4-BE49-F238E27FC236}">
                <a16:creationId xmlns:a16="http://schemas.microsoft.com/office/drawing/2014/main" id="{6D0CF8BF-ED99-F759-C59C-F2A12FF2279A}"/>
              </a:ext>
            </a:extLst>
          </p:cNvPr>
          <p:cNvPicPr>
            <a:picLocks noChangeAspect="1"/>
          </p:cNvPicPr>
          <p:nvPr/>
        </p:nvPicPr>
        <p:blipFill>
          <a:blip r:embed="rId2"/>
          <a:stretch>
            <a:fillRect/>
          </a:stretch>
        </p:blipFill>
        <p:spPr>
          <a:xfrm>
            <a:off x="5811837" y="688254"/>
            <a:ext cx="4355235" cy="5631585"/>
          </a:xfrm>
          <a:prstGeom prst="rect">
            <a:avLst/>
          </a:prstGeom>
        </p:spPr>
      </p:pic>
    </p:spTree>
    <p:extLst>
      <p:ext uri="{BB962C8B-B14F-4D97-AF65-F5344CB8AC3E}">
        <p14:creationId xmlns:p14="http://schemas.microsoft.com/office/powerpoint/2010/main" val="3642646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05D66-C4BD-3D23-E5C5-D3F1F58D5C3B}"/>
              </a:ext>
            </a:extLst>
          </p:cNvPr>
          <p:cNvSpPr>
            <a:spLocks noGrp="1"/>
          </p:cNvSpPr>
          <p:nvPr>
            <p:ph type="title"/>
          </p:nvPr>
        </p:nvSpPr>
        <p:spPr/>
        <p:txBody>
          <a:bodyPr/>
          <a:lstStyle/>
          <a:p>
            <a:r>
              <a:rPr lang="en-US" dirty="0"/>
              <a:t>Step 1</a:t>
            </a:r>
          </a:p>
        </p:txBody>
      </p:sp>
      <p:sp>
        <p:nvSpPr>
          <p:cNvPr id="3" name="Content Placeholder 2">
            <a:extLst>
              <a:ext uri="{FF2B5EF4-FFF2-40B4-BE49-F238E27FC236}">
                <a16:creationId xmlns:a16="http://schemas.microsoft.com/office/drawing/2014/main" id="{D095F582-FD1A-6D29-FEE0-B5B164668646}"/>
              </a:ext>
            </a:extLst>
          </p:cNvPr>
          <p:cNvSpPr>
            <a:spLocks noGrp="1"/>
          </p:cNvSpPr>
          <p:nvPr>
            <p:ph idx="1"/>
          </p:nvPr>
        </p:nvSpPr>
        <p:spPr>
          <a:xfrm>
            <a:off x="301658" y="2426792"/>
            <a:ext cx="2771168" cy="3279002"/>
          </a:xfrm>
        </p:spPr>
        <p:txBody>
          <a:bodyPr/>
          <a:lstStyle/>
          <a:p>
            <a:r>
              <a:rPr lang="en-US" dirty="0"/>
              <a:t>The first step that </a:t>
            </a:r>
            <a:r>
              <a:rPr lang="en-US" dirty="0" err="1"/>
              <a:t>Nyuma</a:t>
            </a:r>
            <a:r>
              <a:rPr lang="en-US" dirty="0"/>
              <a:t> will take is login into  SmartCare Pro, she will land on  the, </a:t>
            </a:r>
            <a:r>
              <a:rPr lang="en-US" sz="2000" b="1" dirty="0"/>
              <a:t>“search client</a:t>
            </a:r>
            <a:r>
              <a:rPr lang="en-US" dirty="0"/>
              <a:t>”, page as seen in the picture </a:t>
            </a:r>
            <a:endParaRPr lang="en-US" b="1" dirty="0"/>
          </a:p>
          <a:p>
            <a:endParaRPr lang="en-US" dirty="0"/>
          </a:p>
        </p:txBody>
      </p:sp>
      <p:sp>
        <p:nvSpPr>
          <p:cNvPr id="7" name="Slide Number Placeholder 6">
            <a:extLst>
              <a:ext uri="{FF2B5EF4-FFF2-40B4-BE49-F238E27FC236}">
                <a16:creationId xmlns:a16="http://schemas.microsoft.com/office/drawing/2014/main" id="{BCF66DAF-AD0A-04B7-B798-C1A16D2E46AF}"/>
              </a:ext>
            </a:extLst>
          </p:cNvPr>
          <p:cNvSpPr>
            <a:spLocks noGrp="1"/>
          </p:cNvSpPr>
          <p:nvPr>
            <p:ph type="sldNum" sz="quarter" idx="12"/>
          </p:nvPr>
        </p:nvSpPr>
        <p:spPr/>
        <p:txBody>
          <a:bodyPr/>
          <a:lstStyle/>
          <a:p>
            <a:fld id="{3A98EE3D-8CD1-4C3F-BD1C-C98C9596463C}" type="slidenum">
              <a:rPr lang="en-US" smtClean="0"/>
              <a:t>5</a:t>
            </a:fld>
            <a:endParaRPr lang="en-US" dirty="0"/>
          </a:p>
        </p:txBody>
      </p:sp>
      <p:sp>
        <p:nvSpPr>
          <p:cNvPr id="9" name="Arrow: Right 8">
            <a:extLst>
              <a:ext uri="{FF2B5EF4-FFF2-40B4-BE49-F238E27FC236}">
                <a16:creationId xmlns:a16="http://schemas.microsoft.com/office/drawing/2014/main" id="{0DC65EC5-A2FA-9332-95FA-FEC9EEF8BAD2}"/>
              </a:ext>
            </a:extLst>
          </p:cNvPr>
          <p:cNvSpPr/>
          <p:nvPr/>
        </p:nvSpPr>
        <p:spPr>
          <a:xfrm>
            <a:off x="3148554" y="3581661"/>
            <a:ext cx="1197204" cy="424731"/>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342221DB-C0FF-54FB-28E3-538FFBBDF4F1}"/>
              </a:ext>
            </a:extLst>
          </p:cNvPr>
          <p:cNvPicPr>
            <a:picLocks noChangeAspect="1"/>
          </p:cNvPicPr>
          <p:nvPr/>
        </p:nvPicPr>
        <p:blipFill>
          <a:blip r:embed="rId2"/>
          <a:stretch>
            <a:fillRect/>
          </a:stretch>
        </p:blipFill>
        <p:spPr>
          <a:xfrm>
            <a:off x="4421487" y="1513376"/>
            <a:ext cx="7189321" cy="4986031"/>
          </a:xfrm>
          <a:prstGeom prst="rect">
            <a:avLst/>
          </a:prstGeom>
        </p:spPr>
      </p:pic>
    </p:spTree>
    <p:extLst>
      <p:ext uri="{BB962C8B-B14F-4D97-AF65-F5344CB8AC3E}">
        <p14:creationId xmlns:p14="http://schemas.microsoft.com/office/powerpoint/2010/main" val="1731180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355DC-B4EB-1A13-9A58-C72372D1A40C}"/>
              </a:ext>
            </a:extLst>
          </p:cNvPr>
          <p:cNvSpPr>
            <a:spLocks noGrp="1"/>
          </p:cNvSpPr>
          <p:nvPr>
            <p:ph type="title"/>
          </p:nvPr>
        </p:nvSpPr>
        <p:spPr/>
        <p:txBody>
          <a:bodyPr/>
          <a:lstStyle/>
          <a:p>
            <a:r>
              <a:rPr lang="en-US" dirty="0"/>
              <a:t>Step 2</a:t>
            </a:r>
            <a:br>
              <a:rPr lang="en-ZM" dirty="0"/>
            </a:br>
            <a:endParaRPr lang="en-US" dirty="0"/>
          </a:p>
        </p:txBody>
      </p:sp>
      <p:sp>
        <p:nvSpPr>
          <p:cNvPr id="3" name="Content Placeholder 2">
            <a:extLst>
              <a:ext uri="{FF2B5EF4-FFF2-40B4-BE49-F238E27FC236}">
                <a16:creationId xmlns:a16="http://schemas.microsoft.com/office/drawing/2014/main" id="{CF8D44D1-79CF-FC08-59FD-B20D68F5EABB}"/>
              </a:ext>
            </a:extLst>
          </p:cNvPr>
          <p:cNvSpPr>
            <a:spLocks noGrp="1"/>
          </p:cNvSpPr>
          <p:nvPr>
            <p:ph idx="1"/>
          </p:nvPr>
        </p:nvSpPr>
        <p:spPr>
          <a:xfrm>
            <a:off x="298389" y="2211422"/>
            <a:ext cx="3091452" cy="3821875"/>
          </a:xfrm>
        </p:spPr>
        <p:txBody>
          <a:bodyPr>
            <a:normAutofit lnSpcReduction="10000"/>
          </a:bodyPr>
          <a:lstStyle/>
          <a:p>
            <a:r>
              <a:rPr lang="en-US" dirty="0"/>
              <a:t>On the search page, </a:t>
            </a:r>
            <a:r>
              <a:rPr lang="en-US" dirty="0" err="1"/>
              <a:t>Nyuma</a:t>
            </a:r>
            <a:r>
              <a:rPr lang="en-US" dirty="0"/>
              <a:t> will search for the client  either by their;</a:t>
            </a:r>
          </a:p>
          <a:p>
            <a:pPr marL="285750" indent="-285750">
              <a:buFont typeface="Wingdings" panose="05000000000000000000" pitchFamily="2" charset="2"/>
              <a:buChar char="q"/>
            </a:pPr>
            <a:r>
              <a:rPr lang="en-US" dirty="0"/>
              <a:t>Biometrics (fingerprints).</a:t>
            </a:r>
          </a:p>
          <a:p>
            <a:pPr marL="285750" indent="-285750">
              <a:buFont typeface="Wingdings" panose="05000000000000000000" pitchFamily="2" charset="2"/>
              <a:buChar char="q"/>
            </a:pPr>
            <a:r>
              <a:rPr lang="en-US" dirty="0"/>
              <a:t>NRC,</a:t>
            </a:r>
          </a:p>
          <a:p>
            <a:pPr marL="285750" indent="-285750">
              <a:buFont typeface="Wingdings" panose="05000000000000000000" pitchFamily="2" charset="2"/>
              <a:buChar char="q"/>
            </a:pPr>
            <a:r>
              <a:rPr lang="en-US" dirty="0"/>
              <a:t>NUPN,</a:t>
            </a:r>
          </a:p>
          <a:p>
            <a:pPr marL="285750" indent="-285750">
              <a:buFont typeface="Wingdings" panose="05000000000000000000" pitchFamily="2" charset="2"/>
              <a:buChar char="q"/>
            </a:pPr>
            <a:r>
              <a:rPr lang="en-US" dirty="0"/>
              <a:t>Cellphone </a:t>
            </a:r>
            <a:r>
              <a:rPr lang="en-US" sz="2000" b="1" dirty="0"/>
              <a:t>OR</a:t>
            </a:r>
            <a:endParaRPr lang="en-US" b="1" dirty="0"/>
          </a:p>
          <a:p>
            <a:pPr marL="285750" indent="-285750">
              <a:buFont typeface="Wingdings" panose="05000000000000000000" pitchFamily="2" charset="2"/>
              <a:buChar char="q"/>
            </a:pPr>
            <a:r>
              <a:rPr lang="en-US" dirty="0"/>
              <a:t>Name search will allow </a:t>
            </a:r>
            <a:r>
              <a:rPr lang="en-US" dirty="0" err="1"/>
              <a:t>Nyuma</a:t>
            </a:r>
            <a:r>
              <a:rPr lang="en-US" dirty="0"/>
              <a:t> to search the client by either their first name, surname, sex or Date of birth.</a:t>
            </a:r>
          </a:p>
          <a:p>
            <a:endParaRPr lang="en-US" dirty="0"/>
          </a:p>
        </p:txBody>
      </p:sp>
      <p:sp>
        <p:nvSpPr>
          <p:cNvPr id="7" name="Slide Number Placeholder 6">
            <a:extLst>
              <a:ext uri="{FF2B5EF4-FFF2-40B4-BE49-F238E27FC236}">
                <a16:creationId xmlns:a16="http://schemas.microsoft.com/office/drawing/2014/main" id="{8FB9768F-7521-44E4-9504-AA2C1191D586}"/>
              </a:ext>
            </a:extLst>
          </p:cNvPr>
          <p:cNvSpPr>
            <a:spLocks noGrp="1"/>
          </p:cNvSpPr>
          <p:nvPr>
            <p:ph type="sldNum" sz="quarter" idx="12"/>
          </p:nvPr>
        </p:nvSpPr>
        <p:spPr/>
        <p:txBody>
          <a:bodyPr/>
          <a:lstStyle/>
          <a:p>
            <a:fld id="{3A98EE3D-8CD1-4C3F-BD1C-C98C9596463C}" type="slidenum">
              <a:rPr lang="en-US" smtClean="0"/>
              <a:t>6</a:t>
            </a:fld>
            <a:endParaRPr lang="en-US" dirty="0"/>
          </a:p>
        </p:txBody>
      </p:sp>
      <p:graphicFrame>
        <p:nvGraphicFramePr>
          <p:cNvPr id="9" name="Diagram 8">
            <a:extLst>
              <a:ext uri="{FF2B5EF4-FFF2-40B4-BE49-F238E27FC236}">
                <a16:creationId xmlns:a16="http://schemas.microsoft.com/office/drawing/2014/main" id="{A046D606-449A-2139-A449-01BC4005571E}"/>
              </a:ext>
            </a:extLst>
          </p:cNvPr>
          <p:cNvGraphicFramePr/>
          <p:nvPr>
            <p:extLst>
              <p:ext uri="{D42A27DB-BD31-4B8C-83A1-F6EECF244321}">
                <p14:modId xmlns:p14="http://schemas.microsoft.com/office/powerpoint/2010/main" val="1206151637"/>
              </p:ext>
            </p:extLst>
          </p:nvPr>
        </p:nvGraphicFramePr>
        <p:xfrm>
          <a:off x="3205113" y="908203"/>
          <a:ext cx="8688497" cy="55157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1191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5ADB0-C26A-8F14-4075-498984DB27A3}"/>
              </a:ext>
            </a:extLst>
          </p:cNvPr>
          <p:cNvSpPr>
            <a:spLocks noGrp="1"/>
          </p:cNvSpPr>
          <p:nvPr>
            <p:ph type="title"/>
          </p:nvPr>
        </p:nvSpPr>
        <p:spPr/>
        <p:txBody>
          <a:bodyPr/>
          <a:lstStyle/>
          <a:p>
            <a:r>
              <a:rPr lang="en-US" dirty="0"/>
              <a:t>Step 3</a:t>
            </a:r>
            <a:br>
              <a:rPr lang="en-ZM" dirty="0"/>
            </a:br>
            <a:endParaRPr lang="en-US" dirty="0"/>
          </a:p>
        </p:txBody>
      </p:sp>
      <p:sp>
        <p:nvSpPr>
          <p:cNvPr id="3" name="Content Placeholder 2">
            <a:extLst>
              <a:ext uri="{FF2B5EF4-FFF2-40B4-BE49-F238E27FC236}">
                <a16:creationId xmlns:a16="http://schemas.microsoft.com/office/drawing/2014/main" id="{D72D57E8-8012-7320-8BD7-0B962333884E}"/>
              </a:ext>
            </a:extLst>
          </p:cNvPr>
          <p:cNvSpPr>
            <a:spLocks noGrp="1"/>
          </p:cNvSpPr>
          <p:nvPr>
            <p:ph idx="1"/>
          </p:nvPr>
        </p:nvSpPr>
        <p:spPr>
          <a:xfrm>
            <a:off x="344137" y="2352644"/>
            <a:ext cx="3182939" cy="3666416"/>
          </a:xfrm>
        </p:spPr>
        <p:txBody>
          <a:bodyPr/>
          <a:lstStyle/>
          <a:p>
            <a:r>
              <a:rPr lang="en-US" dirty="0"/>
              <a:t>When </a:t>
            </a:r>
            <a:r>
              <a:rPr lang="en-US" dirty="0" err="1"/>
              <a:t>Nyuma</a:t>
            </a:r>
            <a:r>
              <a:rPr lang="en-US" dirty="0"/>
              <a:t> clicks the search icon, a file will appear at the bottom of the page and will look like this…</a:t>
            </a:r>
          </a:p>
          <a:p>
            <a:endParaRPr lang="en-US" dirty="0"/>
          </a:p>
          <a:p>
            <a:endParaRPr lang="en-US" dirty="0"/>
          </a:p>
          <a:p>
            <a:r>
              <a:rPr lang="en-US" dirty="0"/>
              <a:t>This part also will allow </a:t>
            </a:r>
            <a:r>
              <a:rPr lang="en-US" dirty="0" err="1"/>
              <a:t>Nyuma</a:t>
            </a:r>
            <a:r>
              <a:rPr lang="en-US" dirty="0"/>
              <a:t> to Register the client if she is not in the system.</a:t>
            </a:r>
          </a:p>
          <a:p>
            <a:endParaRPr lang="en-US" dirty="0"/>
          </a:p>
        </p:txBody>
      </p:sp>
      <p:sp>
        <p:nvSpPr>
          <p:cNvPr id="7" name="Slide Number Placeholder 6">
            <a:extLst>
              <a:ext uri="{FF2B5EF4-FFF2-40B4-BE49-F238E27FC236}">
                <a16:creationId xmlns:a16="http://schemas.microsoft.com/office/drawing/2014/main" id="{E6AA3D41-16FE-DD6C-25B5-8AA37152EC1D}"/>
              </a:ext>
            </a:extLst>
          </p:cNvPr>
          <p:cNvSpPr>
            <a:spLocks noGrp="1"/>
          </p:cNvSpPr>
          <p:nvPr>
            <p:ph type="sldNum" sz="quarter" idx="12"/>
          </p:nvPr>
        </p:nvSpPr>
        <p:spPr/>
        <p:txBody>
          <a:bodyPr/>
          <a:lstStyle/>
          <a:p>
            <a:fld id="{3A98EE3D-8CD1-4C3F-BD1C-C98C9596463C}" type="slidenum">
              <a:rPr lang="en-US" smtClean="0"/>
              <a:t>7</a:t>
            </a:fld>
            <a:endParaRPr lang="en-US" dirty="0"/>
          </a:p>
        </p:txBody>
      </p:sp>
      <p:sp>
        <p:nvSpPr>
          <p:cNvPr id="9" name="Arrow: Right 8">
            <a:extLst>
              <a:ext uri="{FF2B5EF4-FFF2-40B4-BE49-F238E27FC236}">
                <a16:creationId xmlns:a16="http://schemas.microsoft.com/office/drawing/2014/main" id="{A3F7B047-5CCD-9621-F25A-57234D2A2DB5}"/>
              </a:ext>
            </a:extLst>
          </p:cNvPr>
          <p:cNvSpPr/>
          <p:nvPr/>
        </p:nvSpPr>
        <p:spPr>
          <a:xfrm>
            <a:off x="3423381" y="3818207"/>
            <a:ext cx="978408" cy="367645"/>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5094213-8692-764B-BE26-05273A21ACD3}"/>
              </a:ext>
            </a:extLst>
          </p:cNvPr>
          <p:cNvPicPr>
            <a:picLocks noChangeAspect="1"/>
          </p:cNvPicPr>
          <p:nvPr/>
        </p:nvPicPr>
        <p:blipFill>
          <a:blip r:embed="rId2"/>
          <a:stretch>
            <a:fillRect/>
          </a:stretch>
        </p:blipFill>
        <p:spPr>
          <a:xfrm>
            <a:off x="4401789" y="702155"/>
            <a:ext cx="7303855" cy="5246372"/>
          </a:xfrm>
          <a:prstGeom prst="rect">
            <a:avLst/>
          </a:prstGeom>
        </p:spPr>
      </p:pic>
      <p:sp>
        <p:nvSpPr>
          <p:cNvPr id="4" name="Rectangle 3">
            <a:extLst>
              <a:ext uri="{FF2B5EF4-FFF2-40B4-BE49-F238E27FC236}">
                <a16:creationId xmlns:a16="http://schemas.microsoft.com/office/drawing/2014/main" id="{F3F88A38-99C0-442D-B5CF-5C331D60388B}"/>
              </a:ext>
            </a:extLst>
          </p:cNvPr>
          <p:cNvSpPr/>
          <p:nvPr/>
        </p:nvSpPr>
        <p:spPr>
          <a:xfrm>
            <a:off x="7641400" y="3191069"/>
            <a:ext cx="824631" cy="4029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ZA"/>
          </a:p>
        </p:txBody>
      </p:sp>
      <p:sp>
        <p:nvSpPr>
          <p:cNvPr id="5" name="Rectangle 4">
            <a:extLst>
              <a:ext uri="{FF2B5EF4-FFF2-40B4-BE49-F238E27FC236}">
                <a16:creationId xmlns:a16="http://schemas.microsoft.com/office/drawing/2014/main" id="{8A0887AD-3622-5880-89E7-F069563A28A7}"/>
              </a:ext>
            </a:extLst>
          </p:cNvPr>
          <p:cNvSpPr/>
          <p:nvPr/>
        </p:nvSpPr>
        <p:spPr>
          <a:xfrm>
            <a:off x="5276502" y="3676262"/>
            <a:ext cx="5491025" cy="218336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ZA"/>
          </a:p>
        </p:txBody>
      </p:sp>
    </p:spTree>
    <p:extLst>
      <p:ext uri="{BB962C8B-B14F-4D97-AF65-F5344CB8AC3E}">
        <p14:creationId xmlns:p14="http://schemas.microsoft.com/office/powerpoint/2010/main" val="3020981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93F36-E89B-3D7D-E754-7196C60F8908}"/>
              </a:ext>
            </a:extLst>
          </p:cNvPr>
          <p:cNvSpPr>
            <a:spLocks noGrp="1"/>
          </p:cNvSpPr>
          <p:nvPr>
            <p:ph type="title"/>
          </p:nvPr>
        </p:nvSpPr>
        <p:spPr/>
        <p:txBody>
          <a:bodyPr/>
          <a:lstStyle/>
          <a:p>
            <a:r>
              <a:rPr lang="en-US" sz="2800" b="1" dirty="0">
                <a:latin typeface="+mj-lt"/>
              </a:rPr>
              <a:t>STEP 4</a:t>
            </a:r>
            <a:endParaRPr lang="en-US" dirty="0"/>
          </a:p>
        </p:txBody>
      </p:sp>
      <p:sp>
        <p:nvSpPr>
          <p:cNvPr id="3" name="Content Placeholder 2">
            <a:extLst>
              <a:ext uri="{FF2B5EF4-FFF2-40B4-BE49-F238E27FC236}">
                <a16:creationId xmlns:a16="http://schemas.microsoft.com/office/drawing/2014/main" id="{950AD91E-1F42-38F1-8DC0-754D4B45BB0C}"/>
              </a:ext>
            </a:extLst>
          </p:cNvPr>
          <p:cNvSpPr>
            <a:spLocks noGrp="1"/>
          </p:cNvSpPr>
          <p:nvPr>
            <p:ph idx="1"/>
          </p:nvPr>
        </p:nvSpPr>
        <p:spPr>
          <a:xfrm>
            <a:off x="581193" y="2414788"/>
            <a:ext cx="2331689" cy="3608940"/>
          </a:xfrm>
        </p:spPr>
        <p:txBody>
          <a:bodyPr/>
          <a:lstStyle/>
          <a:p>
            <a:r>
              <a:rPr lang="en-US" dirty="0" err="1"/>
              <a:t>Nyuma</a:t>
            </a:r>
            <a:r>
              <a:rPr lang="en-US" dirty="0"/>
              <a:t> will now click  Assign to service queue icon to send the client for appropriate service. </a:t>
            </a:r>
          </a:p>
          <a:p>
            <a:r>
              <a:rPr lang="en-US" dirty="0"/>
              <a:t> This can be done by either clicking  the Assign client or on the service queue at the top.</a:t>
            </a:r>
          </a:p>
          <a:p>
            <a:endParaRPr lang="en-US" dirty="0"/>
          </a:p>
        </p:txBody>
      </p:sp>
      <p:sp>
        <p:nvSpPr>
          <p:cNvPr id="7" name="Slide Number Placeholder 6">
            <a:extLst>
              <a:ext uri="{FF2B5EF4-FFF2-40B4-BE49-F238E27FC236}">
                <a16:creationId xmlns:a16="http://schemas.microsoft.com/office/drawing/2014/main" id="{436F765F-2496-13F3-2DC3-A6A744D26E29}"/>
              </a:ext>
            </a:extLst>
          </p:cNvPr>
          <p:cNvSpPr>
            <a:spLocks noGrp="1"/>
          </p:cNvSpPr>
          <p:nvPr>
            <p:ph type="sldNum" sz="quarter" idx="12"/>
          </p:nvPr>
        </p:nvSpPr>
        <p:spPr/>
        <p:txBody>
          <a:bodyPr/>
          <a:lstStyle/>
          <a:p>
            <a:fld id="{3A98EE3D-8CD1-4C3F-BD1C-C98C9596463C}" type="slidenum">
              <a:rPr lang="en-US" smtClean="0"/>
              <a:t>8</a:t>
            </a:fld>
            <a:endParaRPr lang="en-US" dirty="0"/>
          </a:p>
        </p:txBody>
      </p:sp>
      <p:sp>
        <p:nvSpPr>
          <p:cNvPr id="9" name="Arrow: Right 8">
            <a:extLst>
              <a:ext uri="{FF2B5EF4-FFF2-40B4-BE49-F238E27FC236}">
                <a16:creationId xmlns:a16="http://schemas.microsoft.com/office/drawing/2014/main" id="{0A0FFB24-7D8F-CF23-8AC4-DF31DE50EA6A}"/>
              </a:ext>
            </a:extLst>
          </p:cNvPr>
          <p:cNvSpPr/>
          <p:nvPr/>
        </p:nvSpPr>
        <p:spPr>
          <a:xfrm>
            <a:off x="3100852" y="3828468"/>
            <a:ext cx="978408" cy="365125"/>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D136B72-D13F-B5D2-11A8-91054E1970E0}"/>
              </a:ext>
            </a:extLst>
          </p:cNvPr>
          <p:cNvPicPr>
            <a:picLocks noChangeAspect="1"/>
          </p:cNvPicPr>
          <p:nvPr/>
        </p:nvPicPr>
        <p:blipFill>
          <a:blip r:embed="rId2"/>
          <a:stretch>
            <a:fillRect/>
          </a:stretch>
        </p:blipFill>
        <p:spPr>
          <a:xfrm>
            <a:off x="4267230" y="926089"/>
            <a:ext cx="7303855" cy="5246372"/>
          </a:xfrm>
          <a:prstGeom prst="rect">
            <a:avLst/>
          </a:prstGeom>
        </p:spPr>
      </p:pic>
      <p:sp>
        <p:nvSpPr>
          <p:cNvPr id="4" name="Rectangle 3">
            <a:extLst>
              <a:ext uri="{FF2B5EF4-FFF2-40B4-BE49-F238E27FC236}">
                <a16:creationId xmlns:a16="http://schemas.microsoft.com/office/drawing/2014/main" id="{2ADC19E7-744F-8A85-18A0-251A5E4865C0}"/>
              </a:ext>
            </a:extLst>
          </p:cNvPr>
          <p:cNvSpPr/>
          <p:nvPr/>
        </p:nvSpPr>
        <p:spPr>
          <a:xfrm>
            <a:off x="7287216" y="4467600"/>
            <a:ext cx="410547" cy="33009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ZA"/>
          </a:p>
        </p:txBody>
      </p:sp>
      <p:sp>
        <p:nvSpPr>
          <p:cNvPr id="6" name="Rectangle 5">
            <a:extLst>
              <a:ext uri="{FF2B5EF4-FFF2-40B4-BE49-F238E27FC236}">
                <a16:creationId xmlns:a16="http://schemas.microsoft.com/office/drawing/2014/main" id="{EC0EEE3E-62E2-F0E6-B546-8DDE2294988B}"/>
              </a:ext>
            </a:extLst>
          </p:cNvPr>
          <p:cNvSpPr/>
          <p:nvPr/>
        </p:nvSpPr>
        <p:spPr>
          <a:xfrm>
            <a:off x="7884372" y="915744"/>
            <a:ext cx="709125" cy="4278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ZA"/>
          </a:p>
        </p:txBody>
      </p:sp>
    </p:spTree>
    <p:extLst>
      <p:ext uri="{BB962C8B-B14F-4D97-AF65-F5344CB8AC3E}">
        <p14:creationId xmlns:p14="http://schemas.microsoft.com/office/powerpoint/2010/main" val="2898082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93F36-E89B-3D7D-E754-7196C60F8908}"/>
              </a:ext>
            </a:extLst>
          </p:cNvPr>
          <p:cNvSpPr>
            <a:spLocks noGrp="1"/>
          </p:cNvSpPr>
          <p:nvPr>
            <p:ph type="title"/>
          </p:nvPr>
        </p:nvSpPr>
        <p:spPr/>
        <p:txBody>
          <a:bodyPr/>
          <a:lstStyle/>
          <a:p>
            <a:r>
              <a:rPr lang="en-US" sz="2800" b="1" dirty="0">
                <a:latin typeface="+mj-lt"/>
              </a:rPr>
              <a:t>STEP 4</a:t>
            </a:r>
            <a:endParaRPr lang="en-US" dirty="0"/>
          </a:p>
        </p:txBody>
      </p:sp>
      <p:sp>
        <p:nvSpPr>
          <p:cNvPr id="3" name="Content Placeholder 2">
            <a:extLst>
              <a:ext uri="{FF2B5EF4-FFF2-40B4-BE49-F238E27FC236}">
                <a16:creationId xmlns:a16="http://schemas.microsoft.com/office/drawing/2014/main" id="{950AD91E-1F42-38F1-8DC0-754D4B45BB0C}"/>
              </a:ext>
            </a:extLst>
          </p:cNvPr>
          <p:cNvSpPr>
            <a:spLocks noGrp="1"/>
          </p:cNvSpPr>
          <p:nvPr>
            <p:ph idx="1"/>
          </p:nvPr>
        </p:nvSpPr>
        <p:spPr>
          <a:xfrm>
            <a:off x="581193" y="2414788"/>
            <a:ext cx="2331689" cy="3608940"/>
          </a:xfrm>
        </p:spPr>
        <p:txBody>
          <a:bodyPr>
            <a:normAutofit fontScale="92500" lnSpcReduction="20000"/>
          </a:bodyPr>
          <a:lstStyle/>
          <a:p>
            <a:r>
              <a:rPr lang="en-US" dirty="0" err="1"/>
              <a:t>Nyuma</a:t>
            </a:r>
            <a:r>
              <a:rPr lang="en-US" dirty="0"/>
              <a:t> then Assigns her client to Cervical Cancer Service Point as Standard (green) for the purpose of Cervical Cancer Management.</a:t>
            </a:r>
          </a:p>
          <a:p>
            <a:endParaRPr lang="en-US" dirty="0"/>
          </a:p>
          <a:p>
            <a:r>
              <a:rPr lang="en-US" dirty="0"/>
              <a:t>As a Registry Clerk, </a:t>
            </a:r>
            <a:r>
              <a:rPr lang="en-US" dirty="0" err="1"/>
              <a:t>Nyuma’s</a:t>
            </a:r>
            <a:r>
              <a:rPr lang="en-US" dirty="0"/>
              <a:t> job ends at assigning. After that she will click on the search patient button at the top and attend to the next client.</a:t>
            </a:r>
          </a:p>
          <a:p>
            <a:endParaRPr lang="en-US" dirty="0"/>
          </a:p>
        </p:txBody>
      </p:sp>
      <p:sp>
        <p:nvSpPr>
          <p:cNvPr id="7" name="Slide Number Placeholder 6">
            <a:extLst>
              <a:ext uri="{FF2B5EF4-FFF2-40B4-BE49-F238E27FC236}">
                <a16:creationId xmlns:a16="http://schemas.microsoft.com/office/drawing/2014/main" id="{436F765F-2496-13F3-2DC3-A6A744D26E29}"/>
              </a:ext>
            </a:extLst>
          </p:cNvPr>
          <p:cNvSpPr>
            <a:spLocks noGrp="1"/>
          </p:cNvSpPr>
          <p:nvPr>
            <p:ph type="sldNum" sz="quarter" idx="12"/>
          </p:nvPr>
        </p:nvSpPr>
        <p:spPr/>
        <p:txBody>
          <a:bodyPr/>
          <a:lstStyle/>
          <a:p>
            <a:fld id="{3A98EE3D-8CD1-4C3F-BD1C-C98C9596463C}" type="slidenum">
              <a:rPr lang="en-US" smtClean="0"/>
              <a:t>9</a:t>
            </a:fld>
            <a:endParaRPr lang="en-US" dirty="0"/>
          </a:p>
        </p:txBody>
      </p:sp>
      <p:sp>
        <p:nvSpPr>
          <p:cNvPr id="9" name="Arrow: Right 8">
            <a:extLst>
              <a:ext uri="{FF2B5EF4-FFF2-40B4-BE49-F238E27FC236}">
                <a16:creationId xmlns:a16="http://schemas.microsoft.com/office/drawing/2014/main" id="{0A0FFB24-7D8F-CF23-8AC4-DF31DE50EA6A}"/>
              </a:ext>
            </a:extLst>
          </p:cNvPr>
          <p:cNvSpPr/>
          <p:nvPr/>
        </p:nvSpPr>
        <p:spPr>
          <a:xfrm>
            <a:off x="3100852" y="3828468"/>
            <a:ext cx="978408" cy="365125"/>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1E3CCF7-8BE8-39CB-D47C-062F9D0FAAEB}"/>
              </a:ext>
            </a:extLst>
          </p:cNvPr>
          <p:cNvPicPr>
            <a:picLocks noChangeAspect="1"/>
          </p:cNvPicPr>
          <p:nvPr/>
        </p:nvPicPr>
        <p:blipFill>
          <a:blip r:embed="rId2"/>
          <a:stretch>
            <a:fillRect/>
          </a:stretch>
        </p:blipFill>
        <p:spPr>
          <a:xfrm>
            <a:off x="4267230" y="702155"/>
            <a:ext cx="7703946" cy="5721759"/>
          </a:xfrm>
          <a:prstGeom prst="rect">
            <a:avLst/>
          </a:prstGeom>
        </p:spPr>
      </p:pic>
      <p:sp>
        <p:nvSpPr>
          <p:cNvPr id="8" name="AutoShape 2">
            <a:extLst>
              <a:ext uri="{FF2B5EF4-FFF2-40B4-BE49-F238E27FC236}">
                <a16:creationId xmlns:a16="http://schemas.microsoft.com/office/drawing/2014/main" id="{B74A08A8-EF3F-04EE-18FA-1D9367BCAA1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0" name="Rectangle 9">
            <a:extLst>
              <a:ext uri="{FF2B5EF4-FFF2-40B4-BE49-F238E27FC236}">
                <a16:creationId xmlns:a16="http://schemas.microsoft.com/office/drawing/2014/main" id="{3A12C4F1-847A-7B7B-E2F3-F68EE987728B}"/>
              </a:ext>
            </a:extLst>
          </p:cNvPr>
          <p:cNvSpPr/>
          <p:nvPr/>
        </p:nvSpPr>
        <p:spPr>
          <a:xfrm>
            <a:off x="5433608" y="3581400"/>
            <a:ext cx="814792" cy="4494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ZA"/>
          </a:p>
        </p:txBody>
      </p:sp>
      <p:sp>
        <p:nvSpPr>
          <p:cNvPr id="11" name="Rectangle 10">
            <a:extLst>
              <a:ext uri="{FF2B5EF4-FFF2-40B4-BE49-F238E27FC236}">
                <a16:creationId xmlns:a16="http://schemas.microsoft.com/office/drawing/2014/main" id="{9F514DBF-29C8-CCC6-1351-FD423A03247C}"/>
              </a:ext>
            </a:extLst>
          </p:cNvPr>
          <p:cNvSpPr/>
          <p:nvPr/>
        </p:nvSpPr>
        <p:spPr>
          <a:xfrm>
            <a:off x="10356997" y="5822303"/>
            <a:ext cx="485174" cy="4309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ZA"/>
          </a:p>
        </p:txBody>
      </p:sp>
    </p:spTree>
    <p:extLst>
      <p:ext uri="{BB962C8B-B14F-4D97-AF65-F5344CB8AC3E}">
        <p14:creationId xmlns:p14="http://schemas.microsoft.com/office/powerpoint/2010/main" val="1317554676"/>
      </p:ext>
    </p:extLst>
  </p:cSld>
  <p:clrMapOvr>
    <a:masterClrMapping/>
  </p:clrMapOvr>
</p:sld>
</file>

<file path=ppt/theme/theme1.xml><?xml version="1.0" encoding="utf-8"?>
<a:theme xmlns:a="http://schemas.openxmlformats.org/drawingml/2006/main" name="DividendVTI">
  <a:themeElements>
    <a:clrScheme name="Custom 10">
      <a:dk1>
        <a:sysClr val="windowText" lastClr="000000"/>
      </a:dk1>
      <a:lt1>
        <a:sysClr val="window" lastClr="FFFFFF"/>
      </a:lt1>
      <a:dk2>
        <a:srgbClr val="3D3D3D"/>
      </a:dk2>
      <a:lt2>
        <a:srgbClr val="EBEBEB"/>
      </a:lt2>
      <a:accent1>
        <a:srgbClr val="ED8428"/>
      </a:accent1>
      <a:accent2>
        <a:srgbClr val="E6C46D"/>
      </a:accent2>
      <a:accent3>
        <a:srgbClr val="465359"/>
      </a:accent3>
      <a:accent4>
        <a:srgbClr val="969FA7"/>
      </a:accent4>
      <a:accent5>
        <a:srgbClr val="A9C37C"/>
      </a:accent5>
      <a:accent6>
        <a:srgbClr val="5A8071"/>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design" id="{9B7A93B0-7E75-4B33-9362-9C4D614AECA1}" vid="{3CF9A9D3-49E8-47CC-B06C-73362BD111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Background xmlns="71af3243-3dd4-4a8d-8c0d-dd76da1f02a5">false</Background>
  </documentManagement>
</p:properties>
</file>

<file path=customXml/itemProps1.xml><?xml version="1.0" encoding="utf-8"?>
<ds:datastoreItem xmlns:ds="http://schemas.openxmlformats.org/officeDocument/2006/customXml" ds:itemID="{5AB925AF-1C2C-47DC-A961-4D6FA16128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CCEB89B-922A-4F66-97DB-EDD8F270360B}">
  <ds:schemaRefs>
    <ds:schemaRef ds:uri="http://schemas.microsoft.com/sharepoint/v3/contenttype/forms"/>
  </ds:schemaRefs>
</ds:datastoreItem>
</file>

<file path=customXml/itemProps3.xml><?xml version="1.0" encoding="utf-8"?>
<ds:datastoreItem xmlns:ds="http://schemas.openxmlformats.org/officeDocument/2006/customXml" ds:itemID="{88D7F1A9-0188-45A8-AAB7-D8B3257A9F5E}">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{E5715090-6999-44D5-A925-988736CD268A}tf45205285_win32</Template>
  <TotalTime>2967</TotalTime>
  <Words>769</Words>
  <Application>Microsoft Office PowerPoint</Application>
  <PresentationFormat>Widescreen</PresentationFormat>
  <Paragraphs>122</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Gill Sans MT</vt:lpstr>
      <vt:lpstr>Lato</vt:lpstr>
      <vt:lpstr>Wingdings</vt:lpstr>
      <vt:lpstr>Wingdings 2</vt:lpstr>
      <vt:lpstr>DividendVTI</vt:lpstr>
      <vt:lpstr>SmartCare pro job aid </vt:lpstr>
      <vt:lpstr>Introduction</vt:lpstr>
      <vt:lpstr>Objectives</vt:lpstr>
      <vt:lpstr>PowerPoint Presentation</vt:lpstr>
      <vt:lpstr>Step 1</vt:lpstr>
      <vt:lpstr>Step 2 </vt:lpstr>
      <vt:lpstr>Step 3 </vt:lpstr>
      <vt:lpstr>STEP 4</vt:lpstr>
      <vt:lpstr>STEP 4</vt:lpstr>
      <vt:lpstr>PowerPoint Presentation</vt:lpstr>
      <vt:lpstr>Step 1 </vt:lpstr>
      <vt:lpstr>Step 2</vt:lpstr>
      <vt:lpstr>Step 3</vt:lpstr>
      <vt:lpstr>Step 4</vt:lpstr>
      <vt:lpstr>Step 5</vt:lpstr>
      <vt:lpstr>Step 6</vt:lpstr>
      <vt:lpstr>Step 7</vt:lpstr>
      <vt:lpstr>Step 8</vt:lpstr>
      <vt:lpstr>Step 9</vt:lpstr>
      <vt:lpstr>Step 10</vt:lpstr>
      <vt:lpstr>Conclusion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SmartCare pro job aid</dc:title>
  <dc:creator>Nancy Kamulete</dc:creator>
  <cp:lastModifiedBy>Nancy Kamulete</cp:lastModifiedBy>
  <cp:revision>225</cp:revision>
  <dcterms:created xsi:type="dcterms:W3CDTF">2024-02-21T13:15:42Z</dcterms:created>
  <dcterms:modified xsi:type="dcterms:W3CDTF">2024-06-13T09:24:32Z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