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2" r:id="rId6"/>
    <p:sldId id="297" r:id="rId7"/>
    <p:sldId id="298" r:id="rId8"/>
    <p:sldId id="299" r:id="rId9"/>
    <p:sldId id="300" r:id="rId10"/>
    <p:sldId id="301" r:id="rId11"/>
    <p:sldId id="30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F3BFD-D39F-452B-A4F8-1F00BBC7B36C}" v="3" dt="2024-04-15T10:04:13.061"/>
  </p1510:revLst>
</p1510:revInfo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Kamulete" userId="37d26e5a-7e4d-4034-b7d7-ad2f07ff16e1" providerId="ADAL" clId="{28BF3BFD-D39F-452B-A4F8-1F00BBC7B36C}"/>
    <pc:docChg chg="custSel modSld">
      <pc:chgData name="Nancy Kamulete" userId="37d26e5a-7e4d-4034-b7d7-ad2f07ff16e1" providerId="ADAL" clId="{28BF3BFD-D39F-452B-A4F8-1F00BBC7B36C}" dt="2024-04-15T12:14:27.669" v="779" actId="5793"/>
      <pc:docMkLst>
        <pc:docMk/>
      </pc:docMkLst>
      <pc:sldChg chg="modSp mod">
        <pc:chgData name="Nancy Kamulete" userId="37d26e5a-7e4d-4034-b7d7-ad2f07ff16e1" providerId="ADAL" clId="{28BF3BFD-D39F-452B-A4F8-1F00BBC7B36C}" dt="2024-04-15T09:38:05.914" v="1" actId="2711"/>
        <pc:sldMkLst>
          <pc:docMk/>
          <pc:sldMk cId="2201125929" sldId="292"/>
        </pc:sldMkLst>
        <pc:spChg chg="mod">
          <ac:chgData name="Nancy Kamulete" userId="37d26e5a-7e4d-4034-b7d7-ad2f07ff16e1" providerId="ADAL" clId="{28BF3BFD-D39F-452B-A4F8-1F00BBC7B36C}" dt="2024-04-15T09:38:05.914" v="1" actId="2711"/>
          <ac:spMkLst>
            <pc:docMk/>
            <pc:sldMk cId="2201125929" sldId="292"/>
            <ac:spMk id="8" creationId="{1A667A9A-3428-68BE-D555-0DE1859FDF8A}"/>
          </ac:spMkLst>
        </pc:spChg>
      </pc:sldChg>
      <pc:sldChg chg="modSp mod">
        <pc:chgData name="Nancy Kamulete" userId="37d26e5a-7e4d-4034-b7d7-ad2f07ff16e1" providerId="ADAL" clId="{28BF3BFD-D39F-452B-A4F8-1F00BBC7B36C}" dt="2024-04-15T12:14:27.669" v="779" actId="5793"/>
        <pc:sldMkLst>
          <pc:docMk/>
          <pc:sldMk cId="947662960" sldId="297"/>
        </pc:sldMkLst>
        <pc:spChg chg="mod">
          <ac:chgData name="Nancy Kamulete" userId="37d26e5a-7e4d-4034-b7d7-ad2f07ff16e1" providerId="ADAL" clId="{28BF3BFD-D39F-452B-A4F8-1F00BBC7B36C}" dt="2024-04-15T12:14:27.669" v="779" actId="5793"/>
          <ac:spMkLst>
            <pc:docMk/>
            <pc:sldMk cId="947662960" sldId="297"/>
            <ac:spMk id="8" creationId="{1A667A9A-3428-68BE-D555-0DE1859FDF8A}"/>
          </ac:spMkLst>
        </pc:spChg>
      </pc:sldChg>
      <pc:sldChg chg="addSp delSp modSp mod">
        <pc:chgData name="Nancy Kamulete" userId="37d26e5a-7e4d-4034-b7d7-ad2f07ff16e1" providerId="ADAL" clId="{28BF3BFD-D39F-452B-A4F8-1F00BBC7B36C}" dt="2024-04-15T09:50:17.689" v="8" actId="14100"/>
        <pc:sldMkLst>
          <pc:docMk/>
          <pc:sldMk cId="148782807" sldId="299"/>
        </pc:sldMkLst>
        <pc:picChg chg="add mod">
          <ac:chgData name="Nancy Kamulete" userId="37d26e5a-7e4d-4034-b7d7-ad2f07ff16e1" providerId="ADAL" clId="{28BF3BFD-D39F-452B-A4F8-1F00BBC7B36C}" dt="2024-04-15T09:50:17.689" v="8" actId="14100"/>
          <ac:picMkLst>
            <pc:docMk/>
            <pc:sldMk cId="148782807" sldId="299"/>
            <ac:picMk id="4" creationId="{E3A0683E-D205-0E3B-FEFA-7EED9DDAE7A8}"/>
          </ac:picMkLst>
        </pc:picChg>
        <pc:picChg chg="del">
          <ac:chgData name="Nancy Kamulete" userId="37d26e5a-7e4d-4034-b7d7-ad2f07ff16e1" providerId="ADAL" clId="{28BF3BFD-D39F-452B-A4F8-1F00BBC7B36C}" dt="2024-04-15T09:50:04.241" v="3" actId="478"/>
          <ac:picMkLst>
            <pc:docMk/>
            <pc:sldMk cId="148782807" sldId="299"/>
            <ac:picMk id="8" creationId="{2A3A3C31-53E2-8301-D23D-1CCCC7D2E7A2}"/>
          </ac:picMkLst>
        </pc:picChg>
      </pc:sldChg>
      <pc:sldChg chg="addSp delSp modSp mod">
        <pc:chgData name="Nancy Kamulete" userId="37d26e5a-7e4d-4034-b7d7-ad2f07ff16e1" providerId="ADAL" clId="{28BF3BFD-D39F-452B-A4F8-1F00BBC7B36C}" dt="2024-04-15T09:52:12.699" v="16" actId="14100"/>
        <pc:sldMkLst>
          <pc:docMk/>
          <pc:sldMk cId="3297264730" sldId="300"/>
        </pc:sldMkLst>
        <pc:picChg chg="add mod">
          <ac:chgData name="Nancy Kamulete" userId="37d26e5a-7e4d-4034-b7d7-ad2f07ff16e1" providerId="ADAL" clId="{28BF3BFD-D39F-452B-A4F8-1F00BBC7B36C}" dt="2024-04-15T09:52:12.699" v="16" actId="14100"/>
          <ac:picMkLst>
            <pc:docMk/>
            <pc:sldMk cId="3297264730" sldId="300"/>
            <ac:picMk id="4" creationId="{F329E9C7-0BF1-A70B-574C-1A9EAA68DB90}"/>
          </ac:picMkLst>
        </pc:picChg>
        <pc:picChg chg="del">
          <ac:chgData name="Nancy Kamulete" userId="37d26e5a-7e4d-4034-b7d7-ad2f07ff16e1" providerId="ADAL" clId="{28BF3BFD-D39F-452B-A4F8-1F00BBC7B36C}" dt="2024-04-15T09:51:44.545" v="9" actId="478"/>
          <ac:picMkLst>
            <pc:docMk/>
            <pc:sldMk cId="3297264730" sldId="300"/>
            <ac:picMk id="5" creationId="{F0419B8B-CD1C-081B-9383-A202E4ADB8BE}"/>
          </ac:picMkLst>
        </pc:picChg>
      </pc:sldChg>
      <pc:sldChg chg="addSp delSp modSp mod">
        <pc:chgData name="Nancy Kamulete" userId="37d26e5a-7e4d-4034-b7d7-ad2f07ff16e1" providerId="ADAL" clId="{28BF3BFD-D39F-452B-A4F8-1F00BBC7B36C}" dt="2024-04-15T10:04:30.622" v="24" actId="14100"/>
        <pc:sldMkLst>
          <pc:docMk/>
          <pc:sldMk cId="861159600" sldId="301"/>
        </pc:sldMkLst>
        <pc:picChg chg="add mod">
          <ac:chgData name="Nancy Kamulete" userId="37d26e5a-7e4d-4034-b7d7-ad2f07ff16e1" providerId="ADAL" clId="{28BF3BFD-D39F-452B-A4F8-1F00BBC7B36C}" dt="2024-04-15T10:04:30.622" v="24" actId="14100"/>
          <ac:picMkLst>
            <pc:docMk/>
            <pc:sldMk cId="861159600" sldId="301"/>
            <ac:picMk id="4" creationId="{4AACEE08-2561-50DD-3D6E-BB2C2A588105}"/>
          </ac:picMkLst>
        </pc:picChg>
        <pc:picChg chg="del">
          <ac:chgData name="Nancy Kamulete" userId="37d26e5a-7e4d-4034-b7d7-ad2f07ff16e1" providerId="ADAL" clId="{28BF3BFD-D39F-452B-A4F8-1F00BBC7B36C}" dt="2024-04-15T10:04:09.153" v="17" actId="478"/>
          <ac:picMkLst>
            <pc:docMk/>
            <pc:sldMk cId="861159600" sldId="301"/>
            <ac:picMk id="5" creationId="{B33C4DE6-1191-6AC9-D3B5-3912CDB5FC5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0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3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-99138"/>
            <a:ext cx="11265407" cy="1499616"/>
          </a:xfrm>
        </p:spPr>
        <p:txBody>
          <a:bodyPr/>
          <a:lstStyle/>
          <a:p>
            <a:pPr algn="ctr"/>
            <a:r>
              <a:rPr lang="en-US" dirty="0"/>
              <a:t>Smart </a:t>
            </a:r>
            <a:r>
              <a:rPr lang="en-US" dirty="0" err="1"/>
              <a:t>Carepro</a:t>
            </a:r>
            <a:r>
              <a:rPr lang="en-US" dirty="0"/>
              <a:t> biometrics</a:t>
            </a:r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8164" b="28164"/>
          <a:stretch/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177DF0-CFF0-0B76-9A82-7A0EF3974CA0}"/>
              </a:ext>
            </a:extLst>
          </p:cNvPr>
          <p:cNvSpPr txBox="1"/>
          <p:nvPr/>
        </p:nvSpPr>
        <p:spPr>
          <a:xfrm>
            <a:off x="4516619" y="1642083"/>
            <a:ext cx="3158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SEARCHING FOR CLIENT</a:t>
            </a:r>
          </a:p>
        </p:txBody>
      </p:sp>
      <p:pic>
        <p:nvPicPr>
          <p:cNvPr id="3" name="Picture Placeholder 11" descr="A computer with a screen on&#10;&#10;Description automatically generated">
            <a:extLst>
              <a:ext uri="{FF2B5EF4-FFF2-40B4-BE49-F238E27FC236}">
                <a16:creationId xmlns:a16="http://schemas.microsoft.com/office/drawing/2014/main" id="{64EEE94F-A473-77AC-A02B-4FFF26FB52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886" b="23886"/>
          <a:stretch>
            <a:fillRect/>
          </a:stretch>
        </p:blipFill>
        <p:spPr>
          <a:xfrm>
            <a:off x="448056" y="3081528"/>
            <a:ext cx="11265408" cy="3310128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8878" y="3108276"/>
            <a:ext cx="3657600" cy="3510898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One of the key features in Smart CarePro is Biometrics. This is a feature that allows users to search for a client using their fingerprint. </a:t>
            </a:r>
          </a:p>
        </p:txBody>
      </p:sp>
      <p:pic>
        <p:nvPicPr>
          <p:cNvPr id="1028" name="Picture 4" descr="Futronic FS82HC Fingerprint Scanner and Smart Card Reader | CardLogix">
            <a:extLst>
              <a:ext uri="{FF2B5EF4-FFF2-40B4-BE49-F238E27FC236}">
                <a16:creationId xmlns:a16="http://schemas.microsoft.com/office/drawing/2014/main" id="{096A0ADB-8E03-CAE2-D024-91177C70963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3" b="116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ptos" panose="020B0004020202020204" pitchFamily="34" charset="0"/>
              </a:rPr>
              <a:t>At the end of this module, you are expected to be able to;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locate client records in the database using their unique biometric data.</a:t>
            </a:r>
          </a:p>
          <a:p>
            <a:pPr algn="l">
              <a:buFont typeface="+mj-lt"/>
              <a:buAutoNum type="arabicPeriod"/>
            </a:pPr>
            <a:r>
              <a:rPr lang="en-US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U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ser-friendly interface for database administrators to input biometric data and initiate searches within the database.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Enhance data security</a:t>
            </a:r>
          </a:p>
          <a:p>
            <a:pPr algn="l"/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4" name="Picture Placeholder 3" descr="A close-up of a doctor using a tablet&#10;&#10;Description automatically generated">
            <a:extLst>
              <a:ext uri="{FF2B5EF4-FFF2-40B4-BE49-F238E27FC236}">
                <a16:creationId xmlns:a16="http://schemas.microsoft.com/office/drawing/2014/main" id="{D96907C6-306A-44FE-1C27-56A102BD4B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3367" r="13367" b="13175"/>
          <a:stretch/>
        </p:blipFill>
        <p:spPr>
          <a:xfrm>
            <a:off x="4242815" y="1171022"/>
            <a:ext cx="7491984" cy="4993804"/>
          </a:xfrm>
        </p:spPr>
      </p:pic>
    </p:spTree>
    <p:extLst>
      <p:ext uri="{BB962C8B-B14F-4D97-AF65-F5344CB8AC3E}">
        <p14:creationId xmlns:p14="http://schemas.microsoft.com/office/powerpoint/2010/main" val="94766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 descr="Black female nurse on Craiyon">
            <a:extLst>
              <a:ext uri="{FF2B5EF4-FFF2-40B4-BE49-F238E27FC236}">
                <a16:creationId xmlns:a16="http://schemas.microsoft.com/office/drawing/2014/main" id="{8C07A8B3-3B0A-E46C-0E05-9630CBC47E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1BB28B-F801-1F44-E036-4BA294CEB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6865" y="695632"/>
            <a:ext cx="5597013" cy="55970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D6D951-7BA8-E15D-6745-B6E690D5E52E}"/>
              </a:ext>
            </a:extLst>
          </p:cNvPr>
          <p:cNvSpPr txBox="1"/>
          <p:nvPr/>
        </p:nvSpPr>
        <p:spPr>
          <a:xfrm>
            <a:off x="6730180" y="1681315"/>
            <a:ext cx="5098026" cy="254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ptos" panose="020B0004020202020204" pitchFamily="34" charset="0"/>
              </a:rPr>
              <a:t>This is Wendy Chileshe who is a nurse at Kanyama level 1  hospital.  Wendy has a client by the name of </a:t>
            </a:r>
            <a:r>
              <a:rPr lang="en-US" dirty="0" err="1">
                <a:latin typeface="Aptos" panose="020B0004020202020204" pitchFamily="34" charset="0"/>
              </a:rPr>
              <a:t>Katai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kalumba</a:t>
            </a:r>
            <a:r>
              <a:rPr lang="en-US" dirty="0">
                <a:latin typeface="Aptos" panose="020B0004020202020204" pitchFamily="34" charset="0"/>
              </a:rPr>
              <a:t>. Mr. </a:t>
            </a:r>
            <a:r>
              <a:rPr lang="en-US" dirty="0" err="1">
                <a:latin typeface="Aptos" panose="020B0004020202020204" pitchFamily="34" charset="0"/>
              </a:rPr>
              <a:t>kalumba</a:t>
            </a:r>
            <a:r>
              <a:rPr lang="en-US" dirty="0">
                <a:latin typeface="Aptos" panose="020B0004020202020204" pitchFamily="34" charset="0"/>
              </a:rPr>
              <a:t> has come for his clinical follow up visit. Wendy will search for Mr. </a:t>
            </a:r>
            <a:r>
              <a:rPr lang="en-US" dirty="0" err="1">
                <a:latin typeface="Aptos" panose="020B0004020202020204" pitchFamily="34" charset="0"/>
              </a:rPr>
              <a:t>Kalumba</a:t>
            </a:r>
            <a:r>
              <a:rPr lang="en-US" dirty="0">
                <a:latin typeface="Aptos" panose="020B0004020202020204" pitchFamily="34" charset="0"/>
              </a:rPr>
              <a:t> using biometrics by following the steps that follow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5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245F-D257-C391-1D52-DC0C8F19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61999-BC66-61C0-71EE-26BF99AA54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search for Mr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Kalumba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Wendy will use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Biometric by clicking on the fingerprint icon until it turns green as can be seen on the picture. After turning green,  scan the patients finger using the device.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0683E-D205-0E3B-FEFA-7EED9DDAE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4" y="1868130"/>
            <a:ext cx="6813754" cy="4031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8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0726-B0C4-C34D-8C3F-644882D8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59854-92CB-C5F1-31D5-5AAD8E8F465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Mr.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Kalumba’s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biometric records are in the database, the system will retrieve 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details as in the picture.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9E9C7-0BF1-A70B-574C-1A9EAA68D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66" y="1582994"/>
            <a:ext cx="6913880" cy="4208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26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F017-AE81-2415-C831-61A93BA0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FE498-1412-67F3-297F-31F086EE35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If Mr. </a:t>
            </a:r>
            <a:r>
              <a:rPr lang="en-US" dirty="0" err="1">
                <a:latin typeface="Aptos" panose="020B0004020202020204" pitchFamily="34" charset="0"/>
              </a:rPr>
              <a:t>kalumba’s</a:t>
            </a:r>
            <a:r>
              <a:rPr lang="en-US" dirty="0">
                <a:latin typeface="Aptos" panose="020B0004020202020204" pitchFamily="34" charset="0"/>
              </a:rPr>
              <a:t> biometric records are not in the database, the system will indicate, ‘no patient found’.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CEE08-2561-50DD-3D6E-BB2C2A588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" b="5441"/>
          <a:stretch/>
        </p:blipFill>
        <p:spPr bwMode="auto">
          <a:xfrm>
            <a:off x="4640826" y="1592826"/>
            <a:ext cx="6951406" cy="3608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115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16F8-EA79-D6A5-2A70-0E9C808ED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5953432" cy="942915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E0D0-F85F-5BEE-AA09-27F2DC6FD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2862470"/>
            <a:ext cx="10053483" cy="834459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By following the easy steps above, Wendy was able to successfully search for Mr. </a:t>
            </a:r>
            <a:r>
              <a:rPr lang="en-US" dirty="0" err="1">
                <a:latin typeface="Aptos" panose="020B0004020202020204" pitchFamily="34" charset="0"/>
              </a:rPr>
              <a:t>kalumba</a:t>
            </a:r>
            <a:r>
              <a:rPr lang="en-US" dirty="0">
                <a:latin typeface="Aptos" panose="020B0004020202020204" pitchFamily="34" charset="0"/>
              </a:rPr>
              <a:t> and attend to him.</a:t>
            </a:r>
          </a:p>
        </p:txBody>
      </p:sp>
    </p:spTree>
    <p:extLst>
      <p:ext uri="{BB962C8B-B14F-4D97-AF65-F5344CB8AC3E}">
        <p14:creationId xmlns:p14="http://schemas.microsoft.com/office/powerpoint/2010/main" val="348970009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{A524DB90-3A53-4712-BFCF-933D0143EE6C}tf45205285_win32</Template>
  <TotalTime>82</TotalTime>
  <Words>255</Words>
  <Application>Microsoft Office PowerPoint</Application>
  <PresentationFormat>Widescreen</PresentationFormat>
  <Paragraphs>22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Calibri</vt:lpstr>
      <vt:lpstr>Gill Sans MT</vt:lpstr>
      <vt:lpstr>Söhne</vt:lpstr>
      <vt:lpstr>Wingdings 2</vt:lpstr>
      <vt:lpstr>DividendVTI</vt:lpstr>
      <vt:lpstr>Smart Carepro biometrics</vt:lpstr>
      <vt:lpstr>introduction </vt:lpstr>
      <vt:lpstr>objectives </vt:lpstr>
      <vt:lpstr>PowerPoint Presentation</vt:lpstr>
      <vt:lpstr>Step 1</vt:lpstr>
      <vt:lpstr>Step 2</vt:lpstr>
      <vt:lpstr>Step 3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Carepro biometrics</dc:title>
  <dc:creator>Nancy Kamulete</dc:creator>
  <cp:lastModifiedBy>Nancy Kamulete</cp:lastModifiedBy>
  <cp:revision>1</cp:revision>
  <dcterms:created xsi:type="dcterms:W3CDTF">2024-04-15T08:33:32Z</dcterms:created>
  <dcterms:modified xsi:type="dcterms:W3CDTF">2024-04-15T12:14:33Z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