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jpe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16"/>
  </p:notesMasterIdLst>
  <p:handoutMasterIdLst>
    <p:handoutMasterId r:id="rId17"/>
  </p:handoutMasterIdLst>
  <p:sldIdLst>
    <p:sldId id="256" r:id="rId5"/>
    <p:sldId id="4751" r:id="rId6"/>
    <p:sldId id="259" r:id="rId7"/>
    <p:sldId id="4758" r:id="rId8"/>
    <p:sldId id="4759" r:id="rId9"/>
    <p:sldId id="4760" r:id="rId10"/>
    <p:sldId id="4754" r:id="rId11"/>
    <p:sldId id="4742" r:id="rId12"/>
    <p:sldId id="4744" r:id="rId13"/>
    <p:sldId id="4745" r:id="rId14"/>
    <p:sldId id="475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7C6B7-F63D-48F8-8C65-A57506B0F13B}" type="datetimeFigureOut">
              <a:rPr lang="en-US" smtClean="0"/>
              <a:t>4/22/2024</a:t>
            </a:fld>
            <a:endParaRPr lang="en-US"/>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AB78DD-9481-4863-BCCC-946573546DA1}" type="slidenum">
              <a:rPr lang="en-US" smtClean="0"/>
              <a:t>‹#›</a:t>
            </a:fld>
            <a:endParaRPr lang="en-US"/>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4/22/2024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435894" y="704088"/>
            <a:ext cx="8245162" cy="1499616"/>
          </a:xfrm>
        </p:spPr>
        <p:txBody>
          <a:bodyPr/>
          <a:lstStyle/>
          <a:p>
            <a:r>
              <a:rPr lang="en-US"/>
              <a:t>Click to edit Master title style</a:t>
            </a:r>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435895" y="2495446"/>
            <a:ext cx="8245160" cy="468233"/>
          </a:xfrm>
        </p:spPr>
        <p:txBody>
          <a:bodyPr/>
          <a:lstStyle>
            <a:lvl1pPr marL="0" indent="0">
              <a:buNone/>
              <a:defRPr/>
            </a:lvl1pPr>
          </a:lstStyle>
          <a:p>
            <a:r>
              <a:rPr lang="en-US"/>
              <a:t>Click to edit Master subtitle style</a:t>
            </a:r>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336042" y="3081528"/>
            <a:ext cx="8449056" cy="3310128"/>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34252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435895" y="729658"/>
            <a:ext cx="8272212" cy="988332"/>
          </a:xfrm>
        </p:spPr>
        <p:txBody>
          <a:bodyPr/>
          <a:lstStyle/>
          <a:p>
            <a:r>
              <a:rPr lang="en-US"/>
              <a:t>Click to edit Master title style</a:t>
            </a:r>
          </a:p>
        </p:txBody>
      </p:sp>
      <p:sp>
        <p:nvSpPr>
          <p:cNvPr id="3" name="Text Placeholder 2"/>
          <p:cNvSpPr>
            <a:spLocks noGrp="1"/>
          </p:cNvSpPr>
          <p:nvPr>
            <p:ph type="body" idx="1"/>
          </p:nvPr>
        </p:nvSpPr>
        <p:spPr>
          <a:xfrm>
            <a:off x="435893" y="2250891"/>
            <a:ext cx="2400300" cy="557784"/>
          </a:xfrm>
        </p:spPr>
        <p:txBody>
          <a:bodyPr anchor="ctr">
            <a:noAutofit/>
          </a:bodyPr>
          <a:lstStyle>
            <a:lvl1pPr marL="0" indent="0">
              <a:buNone/>
              <a:defRPr sz="1500" b="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35896" y="2926053"/>
            <a:ext cx="24003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309257" y="2250892"/>
            <a:ext cx="2400300" cy="553373"/>
          </a:xfrm>
        </p:spPr>
        <p:txBody>
          <a:bodyPr anchor="ctr">
            <a:noAutofit/>
          </a:bodyPr>
          <a:lstStyle>
            <a:lvl1pPr marL="0" marR="0" indent="0" algn="l" defTabSz="342900" rtl="0" eaLnBrk="1" fontAlgn="auto" latinLnBrk="0" hangingPunct="1">
              <a:lnSpc>
                <a:spcPct val="100000"/>
              </a:lnSpc>
              <a:spcBef>
                <a:spcPct val="20000"/>
              </a:spcBef>
              <a:spcAft>
                <a:spcPts val="450"/>
              </a:spcAft>
              <a:buClr>
                <a:schemeClr val="accent1"/>
              </a:buClr>
              <a:buSzPct val="92000"/>
              <a:buFont typeface="Wingdings 2" panose="05020102010507070707" pitchFamily="18" charset="2"/>
              <a:buNone/>
              <a:tabLst/>
              <a:defRPr sz="1500" b="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342900" rtl="0" eaLnBrk="1" fontAlgn="auto" latinLnBrk="0" hangingPunct="1">
              <a:lnSpc>
                <a:spcPct val="100000"/>
              </a:lnSpc>
              <a:spcBef>
                <a:spcPct val="20000"/>
              </a:spcBef>
              <a:spcAft>
                <a:spcPts val="45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3309256" y="2926052"/>
            <a:ext cx="24003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6182624" y="2250892"/>
            <a:ext cx="2400300" cy="553373"/>
          </a:xfrm>
        </p:spPr>
        <p:txBody>
          <a:bodyPr anchor="ctr">
            <a:noAutofit/>
          </a:bodyPr>
          <a:lstStyle>
            <a:lvl1pPr marL="0" marR="0" indent="0" algn="l" defTabSz="342900" rtl="0" eaLnBrk="1" fontAlgn="auto" latinLnBrk="0" hangingPunct="1">
              <a:lnSpc>
                <a:spcPct val="100000"/>
              </a:lnSpc>
              <a:spcBef>
                <a:spcPct val="20000"/>
              </a:spcBef>
              <a:spcAft>
                <a:spcPts val="450"/>
              </a:spcAft>
              <a:buClr>
                <a:schemeClr val="accent1"/>
              </a:buClr>
              <a:buSzPct val="92000"/>
              <a:buFont typeface="Wingdings 2" panose="05020102010507070707" pitchFamily="18" charset="2"/>
              <a:buNone/>
              <a:tabLst/>
              <a:defRPr sz="1500" b="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342900" rtl="0" eaLnBrk="1" fontAlgn="auto" latinLnBrk="0" hangingPunct="1">
              <a:lnSpc>
                <a:spcPct val="100000"/>
              </a:lnSpc>
              <a:spcBef>
                <a:spcPct val="20000"/>
              </a:spcBef>
              <a:spcAft>
                <a:spcPts val="45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6182623" y="2926052"/>
            <a:ext cx="24003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Sample Footer Text</a:t>
            </a:r>
          </a:p>
        </p:txBody>
      </p:sp>
      <p:sp>
        <p:nvSpPr>
          <p:cNvPr id="7" name="Date Placeholder 6"/>
          <p:cNvSpPr>
            <a:spLocks noGrp="1"/>
          </p:cNvSpPr>
          <p:nvPr>
            <p:ph type="dt" sz="half" idx="10"/>
          </p:nvPr>
        </p:nvSpPr>
        <p:spPr/>
        <p:txBody>
          <a:bodyPr/>
          <a:lstStyle/>
          <a:p>
            <a:r>
              <a:rPr lang="en-US"/>
              <a:t>20XX</a:t>
            </a:r>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19735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435894" y="3986411"/>
            <a:ext cx="2676496" cy="1872388"/>
          </a:xfrm>
        </p:spPr>
        <p:txBody>
          <a:bodyPr anchor="ctr"/>
          <a:lstStyle/>
          <a:p>
            <a:pPr algn="r"/>
            <a:r>
              <a:rPr lang="en-US">
                <a:solidFill>
                  <a:schemeClr val="tx2"/>
                </a:solidFill>
              </a:rPr>
              <a:t>Click to edit Master title style</a:t>
            </a: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336042" y="768096"/>
            <a:ext cx="1933956" cy="2816352"/>
          </a:xfrm>
          <a:solidFill>
            <a:schemeClr val="accent2"/>
          </a:solidFill>
        </p:spPr>
        <p:txBody>
          <a:bodyPr/>
          <a:lstStyle/>
          <a:p>
            <a:r>
              <a:rPr lang="en-US"/>
              <a:t>Click icon to add picture</a:t>
            </a:r>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2514600" y="768096"/>
            <a:ext cx="1933956" cy="2816352"/>
          </a:xfrm>
          <a:solidFill>
            <a:schemeClr val="accent2"/>
          </a:solidFill>
        </p:spPr>
        <p:txBody>
          <a:bodyPr/>
          <a:lstStyle/>
          <a:p>
            <a:r>
              <a:rPr lang="en-US"/>
              <a:t>Click icon to add picture</a:t>
            </a:r>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4693158" y="768096"/>
            <a:ext cx="1933956" cy="2816352"/>
          </a:xfrm>
          <a:solidFill>
            <a:schemeClr val="accent2"/>
          </a:solidFill>
        </p:spPr>
        <p:txBody>
          <a:bodyPr/>
          <a:lstStyle/>
          <a:p>
            <a:r>
              <a:rPr lang="en-US"/>
              <a:t>Click icon to add picture</a:t>
            </a:r>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6871716" y="768096"/>
            <a:ext cx="1933956" cy="2816352"/>
          </a:xfrm>
          <a:solidFill>
            <a:schemeClr val="accent2"/>
          </a:solidFill>
        </p:spPr>
        <p:txBody>
          <a:bodyPr/>
          <a:lstStyle/>
          <a:p>
            <a:r>
              <a:rPr lang="en-US"/>
              <a:t>Click icon to add picture</a:t>
            </a:r>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3390295" y="3956051"/>
            <a:ext cx="5418806"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a:t>Sample Footer Text</a:t>
            </a:r>
          </a:p>
        </p:txBody>
      </p:sp>
      <p:sp>
        <p:nvSpPr>
          <p:cNvPr id="2" name="Date Placeholder 1"/>
          <p:cNvSpPr>
            <a:spLocks noGrp="1"/>
          </p:cNvSpPr>
          <p:nvPr>
            <p:ph type="dt" sz="half" idx="10"/>
          </p:nvPr>
        </p:nvSpPr>
        <p:spPr/>
        <p:txBody>
          <a:bodyPr/>
          <a:lstStyle/>
          <a:p>
            <a:r>
              <a:rPr lang="en-US"/>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06992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9144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478965" y="457201"/>
            <a:ext cx="2633425"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457430" y="702156"/>
            <a:ext cx="2676496" cy="1188720"/>
          </a:xfrm>
        </p:spPr>
        <p:txBody>
          <a:bodyPr/>
          <a:lstStyle/>
          <a:p>
            <a:r>
              <a:rPr lang="en-US"/>
              <a:t>Click to edit Master title style</a:t>
            </a:r>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457430" y="2340864"/>
            <a:ext cx="2676496"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a:t>Sample Footer Text</a:t>
            </a:r>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3493008" y="0"/>
            <a:ext cx="5650992" cy="6858000"/>
          </a:xfrm>
          <a:solidFill>
            <a:schemeClr val="accent2"/>
          </a:solidFill>
        </p:spPr>
        <p:txBody>
          <a:bodyPr/>
          <a:lstStyle/>
          <a:p>
            <a:r>
              <a:rPr lang="en-US"/>
              <a:t>Click icon to add picture</a:t>
            </a:r>
          </a:p>
        </p:txBody>
      </p:sp>
      <p:sp>
        <p:nvSpPr>
          <p:cNvPr id="2" name="Date Placeholder 1"/>
          <p:cNvSpPr>
            <a:spLocks noGrp="1"/>
          </p:cNvSpPr>
          <p:nvPr>
            <p:ph type="dt" sz="half" idx="10"/>
          </p:nvPr>
        </p:nvSpPr>
        <p:spPr/>
        <p:txBody>
          <a:bodyPr/>
          <a:lstStyle/>
          <a:p>
            <a:r>
              <a:rPr lang="en-US"/>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982254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335863" y="5141975"/>
            <a:ext cx="8468145"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2393951"/>
            <a:ext cx="8272211" cy="2147467"/>
          </a:xfrm>
        </p:spPr>
        <p:txBody>
          <a:bodyPr anchor="b">
            <a:normAutofit/>
          </a:bodyPr>
          <a:lstStyle>
            <a:lvl1pPr algn="l">
              <a:defRPr sz="27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8439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5895" y="729658"/>
            <a:ext cx="8272212" cy="988332"/>
          </a:xfrm>
        </p:spPr>
        <p:txBody>
          <a:bodyPr/>
          <a:lstStyle/>
          <a:p>
            <a:r>
              <a:rPr lang="en-US"/>
              <a:t>Click to edit Master title style</a:t>
            </a:r>
          </a:p>
        </p:txBody>
      </p:sp>
      <p:sp>
        <p:nvSpPr>
          <p:cNvPr id="3" name="Content Placeholder 2"/>
          <p:cNvSpPr>
            <a:spLocks noGrp="1"/>
          </p:cNvSpPr>
          <p:nvPr>
            <p:ph sz="half" idx="1"/>
          </p:nvPr>
        </p:nvSpPr>
        <p:spPr>
          <a:xfrm>
            <a:off x="435895" y="2228004"/>
            <a:ext cx="3896075"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12030" y="2228004"/>
            <a:ext cx="389607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Sample Footer Text</a:t>
            </a:r>
          </a:p>
        </p:txBody>
      </p:sp>
      <p:sp>
        <p:nvSpPr>
          <p:cNvPr id="5" name="Date Placeholder 4"/>
          <p:cNvSpPr>
            <a:spLocks noGrp="1"/>
          </p:cNvSpPr>
          <p:nvPr>
            <p:ph type="dt" sz="half" idx="10"/>
          </p:nvPr>
        </p:nvSpPr>
        <p:spPr/>
        <p:txBody>
          <a:bodyPr/>
          <a:lstStyle/>
          <a:p>
            <a:r>
              <a:rPr lang="en-US"/>
              <a:t>20XX</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67918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Sample Footer Text</a:t>
            </a:r>
          </a:p>
        </p:txBody>
      </p:sp>
      <p:sp>
        <p:nvSpPr>
          <p:cNvPr id="2" name="Date Placeholder 1"/>
          <p:cNvSpPr>
            <a:spLocks noGrp="1"/>
          </p:cNvSpPr>
          <p:nvPr>
            <p:ph type="dt" sz="half" idx="10"/>
          </p:nvPr>
        </p:nvSpPr>
        <p:spPr/>
        <p:txBody>
          <a:bodyPr/>
          <a:lstStyle/>
          <a:p>
            <a:r>
              <a:rPr lang="en-US"/>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07898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a:spLocks noChangeAspect="1"/>
          </p:cNvSpPr>
          <p:nvPr/>
        </p:nvSpPr>
        <p:spPr>
          <a:xfrm>
            <a:off x="335863" y="601201"/>
            <a:ext cx="2762042"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75893" y="933451"/>
            <a:ext cx="2273889" cy="1722419"/>
          </a:xfrm>
        </p:spPr>
        <p:txBody>
          <a:bodyPr anchor="b">
            <a:normAutofit/>
          </a:bodyPr>
          <a:lstStyle>
            <a:lvl1pPr algn="l">
              <a:defRPr sz="18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675697" y="1179829"/>
            <a:ext cx="4988243" cy="4658216"/>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5893" y="2836654"/>
            <a:ext cx="2273889" cy="3001392"/>
          </a:xfrm>
        </p:spPr>
        <p:txBody>
          <a:bodyPr anchor="t">
            <a:normAutofit/>
          </a:bodyPr>
          <a:lstStyle>
            <a:lvl1pPr marL="0" indent="0" algn="l">
              <a:buNone/>
              <a:defRPr sz="1200">
                <a:solidFill>
                  <a:srgbClr val="FFFFFF"/>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435894" y="6452591"/>
            <a:ext cx="5187908" cy="365125"/>
          </a:xfrm>
        </p:spPr>
        <p:txBody>
          <a:bodyPr/>
          <a:lstStyle/>
          <a:p>
            <a:r>
              <a:rPr lang="en-US"/>
              <a:t>Sample Footer Text</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5704464" y="6456917"/>
            <a:ext cx="2133599" cy="365125"/>
          </a:xfrm>
        </p:spPr>
        <p:txBody>
          <a:bodyPr/>
          <a:lstStyle/>
          <a:p>
            <a:r>
              <a:rPr lang="en-US"/>
              <a:t>20XX</a:t>
            </a:r>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7918725" y="6456917"/>
            <a:ext cx="789383"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215928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335863" y="641351"/>
            <a:ext cx="8468144" cy="365124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435894" y="5260127"/>
            <a:ext cx="8272213" cy="998148"/>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pPr algn="l"/>
            <a:r>
              <a:rPr lang="en-US"/>
              <a:t>Sample Footer Text</a:t>
            </a:r>
          </a:p>
        </p:txBody>
      </p:sp>
      <p:sp>
        <p:nvSpPr>
          <p:cNvPr id="5" name="Date Placeholder 4"/>
          <p:cNvSpPr>
            <a:spLocks noGrp="1"/>
          </p:cNvSpPr>
          <p:nvPr>
            <p:ph type="dt" sz="half" idx="10"/>
          </p:nvPr>
        </p:nvSpPr>
        <p:spPr/>
        <p:txBody>
          <a:bodyPr/>
          <a:lstStyle/>
          <a:p>
            <a:r>
              <a:rPr lang="en-US"/>
              <a:t>20XX</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1650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435894" y="702156"/>
            <a:ext cx="2568104" cy="1500131"/>
          </a:xfrm>
        </p:spPr>
        <p:txBody>
          <a:bodyPr/>
          <a:lstStyle>
            <a:lvl1pPr>
              <a:defRPr/>
            </a:lvl1pPr>
          </a:lstStyle>
          <a:p>
            <a:r>
              <a:rPr lang="en-US"/>
              <a:t>Click to edit Master title style</a:t>
            </a:r>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435895" y="2414788"/>
            <a:ext cx="2568104"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3182111" y="640080"/>
            <a:ext cx="2777490" cy="5751576"/>
          </a:xfrm>
          <a:solidFill>
            <a:schemeClr val="accent2"/>
          </a:solidFill>
        </p:spPr>
        <p:txBody>
          <a:bodyPr/>
          <a:lstStyle/>
          <a:p>
            <a:r>
              <a:rPr lang="en-US"/>
              <a:t>Click icon to add picture</a:t>
            </a:r>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6035040" y="640080"/>
            <a:ext cx="2777490" cy="5751576"/>
          </a:xfrm>
          <a:solidFill>
            <a:schemeClr val="accent2"/>
          </a:solidFill>
        </p:spPr>
        <p:txBody>
          <a:bodyPr/>
          <a:lstStyle/>
          <a:p>
            <a:r>
              <a:rPr lang="en-US"/>
              <a:t>Click icon to add picture</a:t>
            </a:r>
          </a:p>
        </p:txBody>
      </p:sp>
      <p:sp>
        <p:nvSpPr>
          <p:cNvPr id="3" name="Footer Placeholder 2"/>
          <p:cNvSpPr>
            <a:spLocks noGrp="1"/>
          </p:cNvSpPr>
          <p:nvPr>
            <p:ph type="ftr" sz="quarter" idx="11"/>
          </p:nvPr>
        </p:nvSpPr>
        <p:spPr/>
        <p:txBody>
          <a:bodyPr/>
          <a:lstStyle/>
          <a:p>
            <a:r>
              <a:rPr lang="en-US"/>
              <a:t>Sample Footer Text</a:t>
            </a:r>
          </a:p>
        </p:txBody>
      </p:sp>
      <p:sp>
        <p:nvSpPr>
          <p:cNvPr id="2" name="Date Placeholder 1"/>
          <p:cNvSpPr>
            <a:spLocks noGrp="1"/>
          </p:cNvSpPr>
          <p:nvPr>
            <p:ph type="dt" sz="half" idx="10"/>
          </p:nvPr>
        </p:nvSpPr>
        <p:spPr/>
        <p:txBody>
          <a:bodyPr/>
          <a:lstStyle/>
          <a:p>
            <a:r>
              <a:rPr lang="en-US"/>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88897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435894" y="730731"/>
            <a:ext cx="2606936" cy="1478341"/>
          </a:xfrm>
        </p:spPr>
        <p:txBody>
          <a:bodyPr>
            <a:normAutofit/>
          </a:bodyPr>
          <a:lstStyle/>
          <a:p>
            <a:r>
              <a:rPr lang="en-US">
                <a:solidFill>
                  <a:schemeClr val="tx2"/>
                </a:solidFill>
              </a:rPr>
              <a:t>Click to edit Master title style</a:t>
            </a: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435894" y="2180497"/>
            <a:ext cx="2606936" cy="3678303"/>
          </a:xfrm>
        </p:spPr>
        <p:txBody>
          <a:bodyPr>
            <a:normAutofit/>
          </a:bodyPr>
          <a:lstStyle>
            <a:lvl1pPr marL="0" indent="0">
              <a:buNone/>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3181350" y="630936"/>
            <a:ext cx="5628085" cy="3520440"/>
          </a:xfrm>
          <a:solidFill>
            <a:schemeClr val="accent2"/>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3182112" y="4234252"/>
            <a:ext cx="2777490" cy="2139696"/>
          </a:xfrm>
          <a:solidFill>
            <a:schemeClr val="accent2"/>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6035040" y="4233672"/>
            <a:ext cx="2777490" cy="2139696"/>
          </a:xfrm>
          <a:solidFill>
            <a:schemeClr val="accent2"/>
          </a:solidFill>
        </p:spPr>
        <p:txBody>
          <a:bodyPr/>
          <a:lstStyle/>
          <a:p>
            <a:r>
              <a:rPr lang="en-US"/>
              <a:t>Click icon to add picture</a:t>
            </a:r>
          </a:p>
        </p:txBody>
      </p:sp>
      <p:sp>
        <p:nvSpPr>
          <p:cNvPr id="3" name="Footer Placeholder 2"/>
          <p:cNvSpPr>
            <a:spLocks noGrp="1"/>
          </p:cNvSpPr>
          <p:nvPr>
            <p:ph type="ftr" sz="quarter" idx="11"/>
          </p:nvPr>
        </p:nvSpPr>
        <p:spPr/>
        <p:txBody>
          <a:bodyPr/>
          <a:lstStyle/>
          <a:p>
            <a:r>
              <a:rPr lang="en-US"/>
              <a:t>Sample Footer Text</a:t>
            </a:r>
          </a:p>
        </p:txBody>
      </p:sp>
      <p:sp>
        <p:nvSpPr>
          <p:cNvPr id="2" name="Date Placeholder 1"/>
          <p:cNvSpPr>
            <a:spLocks noGrp="1"/>
          </p:cNvSpPr>
          <p:nvPr>
            <p:ph type="dt" sz="half" idx="10"/>
          </p:nvPr>
        </p:nvSpPr>
        <p:spPr/>
        <p:txBody>
          <a:bodyPr/>
          <a:lstStyle/>
          <a:p>
            <a:r>
              <a:rPr lang="en-US"/>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874943644"/>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435894" y="4322103"/>
            <a:ext cx="8245162" cy="1153609"/>
          </a:xfrm>
        </p:spPr>
        <p:txBody>
          <a:bodyPr/>
          <a:lstStyle/>
          <a:p>
            <a:r>
              <a:rPr lang="en-US"/>
              <a:t>Click to edit Master title style</a:t>
            </a:r>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435895" y="5475713"/>
            <a:ext cx="8245160" cy="590321"/>
          </a:xfrm>
        </p:spPr>
        <p:txBody>
          <a:bodyPr/>
          <a:lstStyle>
            <a:lvl1pPr marL="0" indent="0">
              <a:buNone/>
              <a:defRPr/>
            </a:lvl1pPr>
          </a:lstStyle>
          <a:p>
            <a:r>
              <a:rPr lang="en-US"/>
              <a:t>Click to edit Master subtitle style</a:t>
            </a:r>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337185" y="603504"/>
            <a:ext cx="8469630" cy="3557016"/>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35185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5894" y="731520"/>
            <a:ext cx="8272212" cy="987552"/>
          </a:xfrm>
        </p:spPr>
        <p:txBody>
          <a:bodyPr/>
          <a:lstStyle/>
          <a:p>
            <a:r>
              <a:rPr lang="en-US"/>
              <a:t>Click to edit Master title style</a:t>
            </a:r>
          </a:p>
        </p:txBody>
      </p:sp>
      <p:sp>
        <p:nvSpPr>
          <p:cNvPr id="3" name="Content Placeholder 2"/>
          <p:cNvSpPr>
            <a:spLocks noGrp="1"/>
          </p:cNvSpPr>
          <p:nvPr>
            <p:ph idx="1"/>
          </p:nvPr>
        </p:nvSpPr>
        <p:spPr>
          <a:xfrm>
            <a:off x="435895" y="2340864"/>
            <a:ext cx="8272211"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a:t>Sample Footer Text</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668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5894" y="731520"/>
            <a:ext cx="8272212" cy="987552"/>
          </a:xfrm>
        </p:spPr>
        <p:txBody>
          <a:bodyPr/>
          <a:lstStyle/>
          <a:p>
            <a:r>
              <a:rPr lang="en-US"/>
              <a:t>Click to edit Master title style</a:t>
            </a:r>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a:t>Sample Footer Text</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7" name="Picture Placeholder 23">
            <a:extLst>
              <a:ext uri="{FF2B5EF4-FFF2-40B4-BE49-F238E27FC236}">
                <a16:creationId xmlns:a16="http://schemas.microsoft.com/office/drawing/2014/main" id="{3B9690E8-0AA0-453A-A2BA-3C4A02401F33}"/>
              </a:ext>
            </a:extLst>
          </p:cNvPr>
          <p:cNvSpPr>
            <a:spLocks noGrp="1"/>
          </p:cNvSpPr>
          <p:nvPr>
            <p:ph type="pic" sz="quarter" idx="13"/>
          </p:nvPr>
        </p:nvSpPr>
        <p:spPr>
          <a:xfrm>
            <a:off x="441459" y="2800318"/>
            <a:ext cx="1920240" cy="1764792"/>
          </a:xfrm>
        </p:spPr>
        <p:txBody>
          <a:bodyPr/>
          <a:lstStyle>
            <a:lvl1pPr marL="0" indent="0">
              <a:buNone/>
              <a:defRPr/>
            </a:lvl1pPr>
          </a:lstStyle>
          <a:p>
            <a:r>
              <a:rPr lang="en-US"/>
              <a:t>Click icon to add picture</a:t>
            </a:r>
          </a:p>
        </p:txBody>
      </p:sp>
      <p:sp>
        <p:nvSpPr>
          <p:cNvPr id="11" name="Text Placeholder 28">
            <a:extLst>
              <a:ext uri="{FF2B5EF4-FFF2-40B4-BE49-F238E27FC236}">
                <a16:creationId xmlns:a16="http://schemas.microsoft.com/office/drawing/2014/main" id="{97CAE430-B148-4FE1-B142-E196CFFEBAB1}"/>
              </a:ext>
            </a:extLst>
          </p:cNvPr>
          <p:cNvSpPr>
            <a:spLocks noGrp="1"/>
          </p:cNvSpPr>
          <p:nvPr>
            <p:ph type="body" sz="quarter" idx="17" hasCustomPrompt="1"/>
          </p:nvPr>
        </p:nvSpPr>
        <p:spPr>
          <a:xfrm>
            <a:off x="441459" y="4633986"/>
            <a:ext cx="1920240" cy="347662"/>
          </a:xfrm>
        </p:spPr>
        <p:txBody>
          <a:bodyPr lIns="146304" tIns="0" rIns="0" bIns="0">
            <a:noAutofit/>
          </a:bodyPr>
          <a:lstStyle>
            <a:lvl1pPr marL="0" indent="0" algn="l">
              <a:lnSpc>
                <a:spcPct val="100000"/>
              </a:lnSpc>
              <a:spcBef>
                <a:spcPts val="0"/>
              </a:spcBef>
              <a:buNone/>
              <a:defRPr sz="1350" spc="0" baseline="0">
                <a:solidFill>
                  <a:schemeClr val="tx1"/>
                </a:solidFill>
                <a:latin typeface="+mj-lt"/>
              </a:defRPr>
            </a:lvl1pPr>
          </a:lstStyle>
          <a:p>
            <a:pPr lvl="0"/>
            <a:r>
              <a:rPr lang="en-US"/>
              <a:t>Name</a:t>
            </a:r>
          </a:p>
        </p:txBody>
      </p:sp>
      <p:sp>
        <p:nvSpPr>
          <p:cNvPr id="12" name="Text Placeholder 28">
            <a:extLst>
              <a:ext uri="{FF2B5EF4-FFF2-40B4-BE49-F238E27FC236}">
                <a16:creationId xmlns:a16="http://schemas.microsoft.com/office/drawing/2014/main" id="{F34D7C92-7171-4768-A26F-CE08A04FAAA2}"/>
              </a:ext>
            </a:extLst>
          </p:cNvPr>
          <p:cNvSpPr>
            <a:spLocks noGrp="1"/>
          </p:cNvSpPr>
          <p:nvPr>
            <p:ph type="body" sz="quarter" idx="18" hasCustomPrompt="1"/>
          </p:nvPr>
        </p:nvSpPr>
        <p:spPr>
          <a:xfrm>
            <a:off x="441459" y="4951788"/>
            <a:ext cx="1920240" cy="347662"/>
          </a:xfrm>
        </p:spPr>
        <p:txBody>
          <a:bodyPr lIns="146304" tIns="0" rIns="0" bIns="0">
            <a:noAutofit/>
          </a:bodyPr>
          <a:lstStyle>
            <a:lvl1pPr marL="0" indent="0" algn="l">
              <a:lnSpc>
                <a:spcPct val="100000"/>
              </a:lnSpc>
              <a:spcBef>
                <a:spcPts val="0"/>
              </a:spcBef>
              <a:buNone/>
              <a:defRPr sz="1200" b="0" spc="0" baseline="0">
                <a:solidFill>
                  <a:schemeClr val="tx1"/>
                </a:solidFill>
              </a:defRPr>
            </a:lvl1pPr>
          </a:lstStyle>
          <a:p>
            <a:pPr lvl="0"/>
            <a:r>
              <a:rPr lang="en-US"/>
              <a:t>Title</a:t>
            </a:r>
          </a:p>
        </p:txBody>
      </p:sp>
      <p:sp>
        <p:nvSpPr>
          <p:cNvPr id="13" name="Picture Placeholder 23">
            <a:extLst>
              <a:ext uri="{FF2B5EF4-FFF2-40B4-BE49-F238E27FC236}">
                <a16:creationId xmlns:a16="http://schemas.microsoft.com/office/drawing/2014/main" id="{91EBE236-D9BF-46C4-8CE2-60F7CD40E76D}"/>
              </a:ext>
            </a:extLst>
          </p:cNvPr>
          <p:cNvSpPr>
            <a:spLocks noGrp="1"/>
          </p:cNvSpPr>
          <p:nvPr>
            <p:ph type="pic" sz="quarter" idx="14"/>
          </p:nvPr>
        </p:nvSpPr>
        <p:spPr>
          <a:xfrm>
            <a:off x="2560217" y="2800318"/>
            <a:ext cx="1920240" cy="1764792"/>
          </a:xfrm>
        </p:spPr>
        <p:txBody>
          <a:bodyPr/>
          <a:lstStyle>
            <a:lvl1pPr marL="0" indent="0">
              <a:buNone/>
              <a:defRPr/>
            </a:lvl1pPr>
          </a:lstStyle>
          <a:p>
            <a:r>
              <a:rPr lang="en-US"/>
              <a:t>Click icon to add picture</a:t>
            </a:r>
          </a:p>
        </p:txBody>
      </p:sp>
      <p:sp>
        <p:nvSpPr>
          <p:cNvPr id="14" name="Text Placeholder 28">
            <a:extLst>
              <a:ext uri="{FF2B5EF4-FFF2-40B4-BE49-F238E27FC236}">
                <a16:creationId xmlns:a16="http://schemas.microsoft.com/office/drawing/2014/main" id="{3755B2FB-A969-40D9-919A-8DBCA8B76552}"/>
              </a:ext>
            </a:extLst>
          </p:cNvPr>
          <p:cNvSpPr>
            <a:spLocks noGrp="1"/>
          </p:cNvSpPr>
          <p:nvPr>
            <p:ph type="body" sz="quarter" idx="19" hasCustomPrompt="1"/>
          </p:nvPr>
        </p:nvSpPr>
        <p:spPr>
          <a:xfrm>
            <a:off x="2560217" y="4633986"/>
            <a:ext cx="1920240" cy="347662"/>
          </a:xfrm>
        </p:spPr>
        <p:txBody>
          <a:bodyPr lIns="146304" tIns="0" rIns="0" bIns="0">
            <a:noAutofit/>
          </a:bodyPr>
          <a:lstStyle>
            <a:lvl1pPr marL="0" indent="0" algn="l">
              <a:lnSpc>
                <a:spcPct val="100000"/>
              </a:lnSpc>
              <a:spcBef>
                <a:spcPts val="0"/>
              </a:spcBef>
              <a:buNone/>
              <a:defRPr sz="1350" spc="0" baseline="0">
                <a:solidFill>
                  <a:schemeClr val="tx1"/>
                </a:solidFill>
                <a:latin typeface="+mj-lt"/>
              </a:defRPr>
            </a:lvl1pPr>
          </a:lstStyle>
          <a:p>
            <a:pPr lvl="0"/>
            <a:r>
              <a:rPr lang="en-US"/>
              <a:t>Name</a:t>
            </a:r>
          </a:p>
        </p:txBody>
      </p:sp>
      <p:sp>
        <p:nvSpPr>
          <p:cNvPr id="15" name="Text Placeholder 28">
            <a:extLst>
              <a:ext uri="{FF2B5EF4-FFF2-40B4-BE49-F238E27FC236}">
                <a16:creationId xmlns:a16="http://schemas.microsoft.com/office/drawing/2014/main" id="{C047E0AE-451F-4E70-A217-3D51A5FCA8D0}"/>
              </a:ext>
            </a:extLst>
          </p:cNvPr>
          <p:cNvSpPr>
            <a:spLocks noGrp="1"/>
          </p:cNvSpPr>
          <p:nvPr>
            <p:ph type="body" sz="quarter" idx="20" hasCustomPrompt="1"/>
          </p:nvPr>
        </p:nvSpPr>
        <p:spPr>
          <a:xfrm>
            <a:off x="2560217" y="4951788"/>
            <a:ext cx="1920240" cy="347662"/>
          </a:xfrm>
        </p:spPr>
        <p:txBody>
          <a:bodyPr lIns="146304" tIns="0" rIns="0" bIns="0">
            <a:noAutofit/>
          </a:bodyPr>
          <a:lstStyle>
            <a:lvl1pPr marL="0" indent="0" algn="l">
              <a:lnSpc>
                <a:spcPct val="100000"/>
              </a:lnSpc>
              <a:spcBef>
                <a:spcPts val="0"/>
              </a:spcBef>
              <a:buNone/>
              <a:defRPr sz="1200" b="0" spc="0" baseline="0">
                <a:solidFill>
                  <a:schemeClr val="tx1"/>
                </a:solidFill>
              </a:defRPr>
            </a:lvl1pPr>
          </a:lstStyle>
          <a:p>
            <a:pPr lvl="0"/>
            <a:r>
              <a:rPr lang="en-US"/>
              <a:t>Title</a:t>
            </a:r>
          </a:p>
        </p:txBody>
      </p:sp>
      <p:sp>
        <p:nvSpPr>
          <p:cNvPr id="16" name="Picture Placeholder 23">
            <a:extLst>
              <a:ext uri="{FF2B5EF4-FFF2-40B4-BE49-F238E27FC236}">
                <a16:creationId xmlns:a16="http://schemas.microsoft.com/office/drawing/2014/main" id="{92DC936D-218B-4AB2-A141-83C839EE378E}"/>
              </a:ext>
            </a:extLst>
          </p:cNvPr>
          <p:cNvSpPr>
            <a:spLocks noGrp="1"/>
          </p:cNvSpPr>
          <p:nvPr>
            <p:ph type="pic" sz="quarter" idx="15"/>
          </p:nvPr>
        </p:nvSpPr>
        <p:spPr>
          <a:xfrm>
            <a:off x="4668134" y="2800318"/>
            <a:ext cx="1920240" cy="1764792"/>
          </a:xfrm>
        </p:spPr>
        <p:txBody>
          <a:bodyPr/>
          <a:lstStyle>
            <a:lvl1pPr marL="0" indent="0">
              <a:buNone/>
              <a:defRPr/>
            </a:lvl1pPr>
          </a:lstStyle>
          <a:p>
            <a:r>
              <a:rPr lang="en-US"/>
              <a:t>Click icon to add picture</a:t>
            </a:r>
          </a:p>
        </p:txBody>
      </p:sp>
      <p:sp>
        <p:nvSpPr>
          <p:cNvPr id="17" name="Text Placeholder 28">
            <a:extLst>
              <a:ext uri="{FF2B5EF4-FFF2-40B4-BE49-F238E27FC236}">
                <a16:creationId xmlns:a16="http://schemas.microsoft.com/office/drawing/2014/main" id="{5085FD65-394A-47FA-BF7A-013D84C8706A}"/>
              </a:ext>
            </a:extLst>
          </p:cNvPr>
          <p:cNvSpPr>
            <a:spLocks noGrp="1"/>
          </p:cNvSpPr>
          <p:nvPr>
            <p:ph type="body" sz="quarter" idx="21" hasCustomPrompt="1"/>
          </p:nvPr>
        </p:nvSpPr>
        <p:spPr>
          <a:xfrm>
            <a:off x="4668134" y="4633986"/>
            <a:ext cx="1920240" cy="347662"/>
          </a:xfrm>
        </p:spPr>
        <p:txBody>
          <a:bodyPr lIns="146304" tIns="0" rIns="0" bIns="0">
            <a:noAutofit/>
          </a:bodyPr>
          <a:lstStyle>
            <a:lvl1pPr marL="0" indent="0" algn="l">
              <a:lnSpc>
                <a:spcPct val="100000"/>
              </a:lnSpc>
              <a:spcBef>
                <a:spcPts val="0"/>
              </a:spcBef>
              <a:buNone/>
              <a:defRPr sz="1350" spc="0" baseline="0">
                <a:solidFill>
                  <a:schemeClr val="tx1"/>
                </a:solidFill>
                <a:latin typeface="+mj-lt"/>
              </a:defRPr>
            </a:lvl1pPr>
          </a:lstStyle>
          <a:p>
            <a:pPr lvl="0"/>
            <a:r>
              <a:rPr lang="en-US"/>
              <a:t>Name</a:t>
            </a:r>
          </a:p>
        </p:txBody>
      </p:sp>
      <p:sp>
        <p:nvSpPr>
          <p:cNvPr id="18" name="Text Placeholder 28">
            <a:extLst>
              <a:ext uri="{FF2B5EF4-FFF2-40B4-BE49-F238E27FC236}">
                <a16:creationId xmlns:a16="http://schemas.microsoft.com/office/drawing/2014/main" id="{23417874-DD14-461C-B278-0DE8032D272B}"/>
              </a:ext>
            </a:extLst>
          </p:cNvPr>
          <p:cNvSpPr>
            <a:spLocks noGrp="1"/>
          </p:cNvSpPr>
          <p:nvPr>
            <p:ph type="body" sz="quarter" idx="22" hasCustomPrompt="1"/>
          </p:nvPr>
        </p:nvSpPr>
        <p:spPr>
          <a:xfrm>
            <a:off x="4668134" y="4951788"/>
            <a:ext cx="1920240" cy="347662"/>
          </a:xfrm>
        </p:spPr>
        <p:txBody>
          <a:bodyPr lIns="146304" tIns="0" rIns="0" bIns="0">
            <a:noAutofit/>
          </a:bodyPr>
          <a:lstStyle>
            <a:lvl1pPr marL="0" indent="0" algn="l">
              <a:lnSpc>
                <a:spcPct val="100000"/>
              </a:lnSpc>
              <a:spcBef>
                <a:spcPts val="0"/>
              </a:spcBef>
              <a:buNone/>
              <a:defRPr sz="1200" b="0" spc="0" baseline="0">
                <a:solidFill>
                  <a:schemeClr val="tx1"/>
                </a:solidFill>
              </a:defRPr>
            </a:lvl1pPr>
          </a:lstStyle>
          <a:p>
            <a:pPr lvl="0"/>
            <a:r>
              <a:rPr lang="en-US"/>
              <a:t>Title</a:t>
            </a:r>
          </a:p>
        </p:txBody>
      </p:sp>
      <p:sp>
        <p:nvSpPr>
          <p:cNvPr id="19" name="Picture Placeholder 23">
            <a:extLst>
              <a:ext uri="{FF2B5EF4-FFF2-40B4-BE49-F238E27FC236}">
                <a16:creationId xmlns:a16="http://schemas.microsoft.com/office/drawing/2014/main" id="{A8685BFC-DF7F-4414-8D3E-652C9EF13554}"/>
              </a:ext>
            </a:extLst>
          </p:cNvPr>
          <p:cNvSpPr>
            <a:spLocks noGrp="1"/>
          </p:cNvSpPr>
          <p:nvPr>
            <p:ph type="pic" sz="quarter" idx="16"/>
          </p:nvPr>
        </p:nvSpPr>
        <p:spPr>
          <a:xfrm>
            <a:off x="6771263" y="2801105"/>
            <a:ext cx="1920240" cy="1764792"/>
          </a:xfrm>
        </p:spPr>
        <p:txBody>
          <a:bodyPr/>
          <a:lstStyle>
            <a:lvl1pPr marL="0" indent="0">
              <a:buNone/>
              <a:defRPr/>
            </a:lvl1pPr>
          </a:lstStyle>
          <a:p>
            <a:r>
              <a:rPr lang="en-US"/>
              <a:t>Click icon to add picture</a:t>
            </a:r>
          </a:p>
        </p:txBody>
      </p:sp>
      <p:sp>
        <p:nvSpPr>
          <p:cNvPr id="20" name="Text Placeholder 28">
            <a:extLst>
              <a:ext uri="{FF2B5EF4-FFF2-40B4-BE49-F238E27FC236}">
                <a16:creationId xmlns:a16="http://schemas.microsoft.com/office/drawing/2014/main" id="{801A82CD-E0FD-4C28-B287-439356FAE8D1}"/>
              </a:ext>
            </a:extLst>
          </p:cNvPr>
          <p:cNvSpPr>
            <a:spLocks noGrp="1"/>
          </p:cNvSpPr>
          <p:nvPr>
            <p:ph type="body" sz="quarter" idx="23" hasCustomPrompt="1"/>
          </p:nvPr>
        </p:nvSpPr>
        <p:spPr>
          <a:xfrm>
            <a:off x="6771263" y="4633986"/>
            <a:ext cx="1920240" cy="347662"/>
          </a:xfrm>
        </p:spPr>
        <p:txBody>
          <a:bodyPr lIns="146304" tIns="0" rIns="0" bIns="0">
            <a:noAutofit/>
          </a:bodyPr>
          <a:lstStyle>
            <a:lvl1pPr marL="0" indent="0" algn="l">
              <a:lnSpc>
                <a:spcPct val="100000"/>
              </a:lnSpc>
              <a:spcBef>
                <a:spcPts val="0"/>
              </a:spcBef>
              <a:buNone/>
              <a:defRPr sz="1350" spc="0" baseline="0">
                <a:solidFill>
                  <a:schemeClr val="tx1"/>
                </a:solidFill>
                <a:latin typeface="+mj-lt"/>
              </a:defRPr>
            </a:lvl1pPr>
          </a:lstStyle>
          <a:p>
            <a:pPr lvl="0"/>
            <a:r>
              <a:rPr lang="en-US"/>
              <a:t>Name</a:t>
            </a:r>
          </a:p>
        </p:txBody>
      </p:sp>
      <p:sp>
        <p:nvSpPr>
          <p:cNvPr id="21" name="Text Placeholder 28">
            <a:extLst>
              <a:ext uri="{FF2B5EF4-FFF2-40B4-BE49-F238E27FC236}">
                <a16:creationId xmlns:a16="http://schemas.microsoft.com/office/drawing/2014/main" id="{C1ACEAC1-C62C-4024-9525-268AB724274D}"/>
              </a:ext>
            </a:extLst>
          </p:cNvPr>
          <p:cNvSpPr>
            <a:spLocks noGrp="1"/>
          </p:cNvSpPr>
          <p:nvPr>
            <p:ph type="body" sz="quarter" idx="24" hasCustomPrompt="1"/>
          </p:nvPr>
        </p:nvSpPr>
        <p:spPr>
          <a:xfrm>
            <a:off x="6771263" y="4951788"/>
            <a:ext cx="1920240" cy="347662"/>
          </a:xfrm>
        </p:spPr>
        <p:txBody>
          <a:bodyPr lIns="146304" tIns="0" rIns="0" bIns="0">
            <a:noAutofit/>
          </a:bodyPr>
          <a:lstStyle>
            <a:lvl1pPr marL="0" indent="0" algn="l">
              <a:lnSpc>
                <a:spcPct val="100000"/>
              </a:lnSpc>
              <a:spcBef>
                <a:spcPts val="0"/>
              </a:spcBef>
              <a:buNone/>
              <a:defRPr sz="1200" b="0" spc="0" baseline="0">
                <a:solidFill>
                  <a:schemeClr val="tx1"/>
                </a:solidFill>
              </a:defRPr>
            </a:lvl1pPr>
          </a:lstStyle>
          <a:p>
            <a:pPr lvl="0"/>
            <a:r>
              <a:rPr lang="en-US"/>
              <a:t>Title</a:t>
            </a:r>
          </a:p>
        </p:txBody>
      </p:sp>
    </p:spTree>
    <p:extLst>
      <p:ext uri="{BB962C8B-B14F-4D97-AF65-F5344CB8AC3E}">
        <p14:creationId xmlns:p14="http://schemas.microsoft.com/office/powerpoint/2010/main" val="132758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435894" y="1020431"/>
            <a:ext cx="8245162" cy="1475013"/>
          </a:xfrm>
        </p:spPr>
        <p:txBody>
          <a:bodyPr/>
          <a:lstStyle/>
          <a:p>
            <a:r>
              <a:rPr lang="en-US"/>
              <a:t>Click to edit Master title style</a:t>
            </a:r>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435895" y="2495446"/>
            <a:ext cx="8245160" cy="468233"/>
          </a:xfrm>
        </p:spPr>
        <p:txBody>
          <a:bodyPr/>
          <a:lstStyle>
            <a:lvl1pPr marL="0" indent="0">
              <a:buNone/>
              <a:defRPr/>
            </a:lvl1pPr>
          </a:lstStyle>
          <a:p>
            <a:r>
              <a:rPr lang="en-US"/>
              <a:t>Click to edit Master subtitle style</a:t>
            </a:r>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336042" y="3081528"/>
            <a:ext cx="4114800" cy="3310128"/>
          </a:xfrm>
          <a:solidFill>
            <a:schemeClr val="accent2"/>
          </a:solidFill>
        </p:spPr>
        <p:txBody>
          <a:bodyPr/>
          <a:lstStyle/>
          <a:p>
            <a:r>
              <a:rPr lang="en-US"/>
              <a:t>Click icon to add picture</a:t>
            </a:r>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4690872" y="3081528"/>
            <a:ext cx="4114800" cy="3310128"/>
          </a:xfrm>
          <a:solidFill>
            <a:schemeClr val="accent2"/>
          </a:solidFill>
        </p:spPr>
        <p:txBody>
          <a:bodyPr/>
          <a:lstStyle/>
          <a:p>
            <a:r>
              <a:rPr lang="en-US"/>
              <a:t>Click icon to add picture</a:t>
            </a:r>
          </a:p>
        </p:txBody>
      </p:sp>
      <p:sp>
        <p:nvSpPr>
          <p:cNvPr id="3" name="Footer Placeholder 2"/>
          <p:cNvSpPr>
            <a:spLocks noGrp="1"/>
          </p:cNvSpPr>
          <p:nvPr>
            <p:ph type="ftr" sz="quarter" idx="11"/>
          </p:nvPr>
        </p:nvSpPr>
        <p:spPr/>
        <p:txBody>
          <a:bodyPr/>
          <a:lstStyle/>
          <a:p>
            <a:r>
              <a:rPr lang="en-US"/>
              <a:t>Sample Footer Text</a:t>
            </a:r>
          </a:p>
        </p:txBody>
      </p:sp>
      <p:sp>
        <p:nvSpPr>
          <p:cNvPr id="2" name="Date Placeholder 1"/>
          <p:cNvSpPr>
            <a:spLocks noGrp="1"/>
          </p:cNvSpPr>
          <p:nvPr>
            <p:ph type="dt" sz="half" idx="10"/>
          </p:nvPr>
        </p:nvSpPr>
        <p:spPr/>
        <p:txBody>
          <a:bodyPr/>
          <a:lstStyle/>
          <a:p>
            <a:r>
              <a:rPr lang="en-US"/>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5785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431921" y="729658"/>
            <a:ext cx="8272212" cy="988332"/>
          </a:xfrm>
        </p:spPr>
        <p:txBody>
          <a:bodyPr/>
          <a:lstStyle/>
          <a:p>
            <a:r>
              <a:rPr lang="en-US"/>
              <a:t>Click to edit Master title style</a:t>
            </a:r>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432197" y="2290762"/>
            <a:ext cx="1714500" cy="2514600"/>
          </a:xfrm>
          <a:solidFill>
            <a:schemeClr val="accent2"/>
          </a:solidFill>
        </p:spPr>
        <p:txBody>
          <a:bodyPr/>
          <a:lstStyle/>
          <a:p>
            <a:r>
              <a:rPr lang="en-US"/>
              <a:t>Click icon to add SmartArt graphic</a:t>
            </a:r>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2615069" y="2290762"/>
            <a:ext cx="1714500" cy="2514600"/>
          </a:xfrm>
          <a:solidFill>
            <a:schemeClr val="accent2"/>
          </a:solidFill>
        </p:spPr>
        <p:txBody>
          <a:bodyPr/>
          <a:lstStyle/>
          <a:p>
            <a:r>
              <a:rPr lang="en-US"/>
              <a:t>Click icon to add SmartArt graphic</a:t>
            </a:r>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4797941" y="2290762"/>
            <a:ext cx="1714500" cy="2514600"/>
          </a:xfrm>
          <a:solidFill>
            <a:schemeClr val="accent2"/>
          </a:solidFill>
        </p:spPr>
        <p:txBody>
          <a:bodyPr/>
          <a:lstStyle/>
          <a:p>
            <a:r>
              <a:rPr lang="en-US"/>
              <a:t>Click icon to add SmartArt graphic</a:t>
            </a:r>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6980813" y="2290762"/>
            <a:ext cx="1714500" cy="2514600"/>
          </a:xfrm>
          <a:solidFill>
            <a:schemeClr val="accent2"/>
          </a:solidFill>
        </p:spPr>
        <p:txBody>
          <a:bodyPr/>
          <a:lstStyle/>
          <a:p>
            <a:r>
              <a:rPr lang="en-US"/>
              <a:t>Click icon to add SmartArt graphic</a:t>
            </a:r>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432197" y="4943475"/>
            <a:ext cx="1714500" cy="365760"/>
          </a:xfrm>
        </p:spPr>
        <p:txBody>
          <a:bodyPr>
            <a:noAutofit/>
          </a:bodyPr>
          <a:lstStyle>
            <a:lvl1pPr marL="0" indent="0">
              <a:buNone/>
              <a:defRPr sz="1350"/>
            </a:lvl1pPr>
            <a:lvl2pPr marL="243000" indent="0">
              <a:buNone/>
              <a:defRPr sz="1350"/>
            </a:lvl2pPr>
            <a:lvl3pPr marL="472500" indent="0">
              <a:buNone/>
              <a:defRPr sz="1350"/>
            </a:lvl3pPr>
            <a:lvl4pPr marL="756000" indent="0">
              <a:buNone/>
              <a:defRPr sz="1350"/>
            </a:lvl4pPr>
            <a:lvl5pPr marL="1026000" indent="0">
              <a:buNone/>
              <a:defRPr sz="1350"/>
            </a:lvl5pPr>
          </a:lstStyle>
          <a:p>
            <a:pPr lvl="0"/>
            <a:r>
              <a:rPr lang="en-US"/>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431921" y="5447348"/>
            <a:ext cx="1714500" cy="365760"/>
          </a:xfrm>
        </p:spPr>
        <p:txBody>
          <a:bodyPr>
            <a:noAutofit/>
          </a:bodyPr>
          <a:lstStyle>
            <a:lvl1pPr marL="0" indent="0">
              <a:buNone/>
              <a:defRPr sz="1200"/>
            </a:lvl1pPr>
            <a:lvl2pPr marL="243000" indent="0">
              <a:buNone/>
              <a:defRPr sz="1200"/>
            </a:lvl2pPr>
            <a:lvl3pPr marL="472500" indent="0">
              <a:buNone/>
              <a:defRPr sz="1200"/>
            </a:lvl3pPr>
            <a:lvl4pPr marL="756000" indent="0">
              <a:buNone/>
              <a:defRPr sz="1200"/>
            </a:lvl4pPr>
            <a:lvl5pPr marL="1026000" indent="0">
              <a:buNone/>
              <a:defRPr sz="1200"/>
            </a:lvl5pPr>
          </a:lstStyle>
          <a:p>
            <a:pPr lvl="0"/>
            <a:r>
              <a:rPr lang="en-US"/>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2615346" y="4943475"/>
            <a:ext cx="1714500" cy="365760"/>
          </a:xfrm>
        </p:spPr>
        <p:txBody>
          <a:bodyPr>
            <a:noAutofit/>
          </a:bodyPr>
          <a:lstStyle>
            <a:lvl1pPr marL="0" indent="0">
              <a:buNone/>
              <a:defRPr sz="1350"/>
            </a:lvl1pPr>
            <a:lvl2pPr marL="243000" indent="0">
              <a:buNone/>
              <a:defRPr sz="1350"/>
            </a:lvl2pPr>
            <a:lvl3pPr marL="472500" indent="0">
              <a:buNone/>
              <a:defRPr sz="1350"/>
            </a:lvl3pPr>
            <a:lvl4pPr marL="756000" indent="0">
              <a:buNone/>
              <a:defRPr sz="1350"/>
            </a:lvl4pPr>
            <a:lvl5pPr marL="1026000" indent="0">
              <a:buNone/>
              <a:defRPr sz="1350"/>
            </a:lvl5pPr>
          </a:lstStyle>
          <a:p>
            <a:pPr lvl="0"/>
            <a:r>
              <a:rPr lang="en-US"/>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2615069" y="5447348"/>
            <a:ext cx="1714500" cy="365760"/>
          </a:xfrm>
        </p:spPr>
        <p:txBody>
          <a:bodyPr>
            <a:noAutofit/>
          </a:bodyPr>
          <a:lstStyle>
            <a:lvl1pPr marL="0" indent="0">
              <a:buNone/>
              <a:defRPr sz="1200"/>
            </a:lvl1pPr>
            <a:lvl2pPr marL="243000" indent="0">
              <a:buNone/>
              <a:defRPr sz="1200"/>
            </a:lvl2pPr>
            <a:lvl3pPr marL="472500" indent="0">
              <a:buNone/>
              <a:defRPr sz="1200"/>
            </a:lvl3pPr>
            <a:lvl4pPr marL="756000" indent="0">
              <a:buNone/>
              <a:defRPr sz="1200"/>
            </a:lvl4pPr>
            <a:lvl5pPr marL="1026000" indent="0">
              <a:buNone/>
              <a:defRPr sz="1200"/>
            </a:lvl5pPr>
          </a:lstStyle>
          <a:p>
            <a:pPr lvl="0"/>
            <a:r>
              <a:rPr lang="en-US"/>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4798218" y="4943475"/>
            <a:ext cx="1714500" cy="365760"/>
          </a:xfrm>
        </p:spPr>
        <p:txBody>
          <a:bodyPr>
            <a:noAutofit/>
          </a:bodyPr>
          <a:lstStyle>
            <a:lvl1pPr marL="0" indent="0">
              <a:buNone/>
              <a:defRPr sz="1350"/>
            </a:lvl1pPr>
            <a:lvl2pPr marL="243000" indent="0">
              <a:buNone/>
              <a:defRPr sz="1350"/>
            </a:lvl2pPr>
            <a:lvl3pPr marL="472500" indent="0">
              <a:buNone/>
              <a:defRPr sz="1350"/>
            </a:lvl3pPr>
            <a:lvl4pPr marL="756000" indent="0">
              <a:buNone/>
              <a:defRPr sz="1350"/>
            </a:lvl4pPr>
            <a:lvl5pPr marL="1026000" indent="0">
              <a:buNone/>
              <a:defRPr sz="1350"/>
            </a:lvl5pPr>
          </a:lstStyle>
          <a:p>
            <a:pPr lvl="0"/>
            <a:r>
              <a:rPr lang="en-US"/>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4797941" y="5447348"/>
            <a:ext cx="1714500" cy="365760"/>
          </a:xfrm>
        </p:spPr>
        <p:txBody>
          <a:bodyPr>
            <a:noAutofit/>
          </a:bodyPr>
          <a:lstStyle>
            <a:lvl1pPr marL="0" indent="0">
              <a:buNone/>
              <a:defRPr sz="1200"/>
            </a:lvl1pPr>
            <a:lvl2pPr marL="243000" indent="0">
              <a:buNone/>
              <a:defRPr sz="1200"/>
            </a:lvl2pPr>
            <a:lvl3pPr marL="472500" indent="0">
              <a:buNone/>
              <a:defRPr sz="1200"/>
            </a:lvl3pPr>
            <a:lvl4pPr marL="756000" indent="0">
              <a:buNone/>
              <a:defRPr sz="1200"/>
            </a:lvl4pPr>
            <a:lvl5pPr marL="1026000" indent="0">
              <a:buNone/>
              <a:defRPr sz="1200"/>
            </a:lvl5pPr>
          </a:lstStyle>
          <a:p>
            <a:pPr lvl="0"/>
            <a:r>
              <a:rPr lang="en-US"/>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6981089" y="4957131"/>
            <a:ext cx="1714500" cy="365760"/>
          </a:xfrm>
        </p:spPr>
        <p:txBody>
          <a:bodyPr>
            <a:noAutofit/>
          </a:bodyPr>
          <a:lstStyle>
            <a:lvl1pPr marL="0" indent="0">
              <a:buNone/>
              <a:defRPr sz="1350"/>
            </a:lvl1pPr>
            <a:lvl2pPr marL="243000" indent="0">
              <a:buNone/>
              <a:defRPr sz="1350"/>
            </a:lvl2pPr>
            <a:lvl3pPr marL="472500" indent="0">
              <a:buNone/>
              <a:defRPr sz="1350"/>
            </a:lvl3pPr>
            <a:lvl4pPr marL="756000" indent="0">
              <a:buNone/>
              <a:defRPr sz="1350"/>
            </a:lvl4pPr>
            <a:lvl5pPr marL="1026000" indent="0">
              <a:buNone/>
              <a:defRPr sz="1350"/>
            </a:lvl5pPr>
          </a:lstStyle>
          <a:p>
            <a:pPr lvl="0"/>
            <a:r>
              <a:rPr lang="en-US"/>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6980813" y="5461004"/>
            <a:ext cx="1714500" cy="365760"/>
          </a:xfrm>
        </p:spPr>
        <p:txBody>
          <a:bodyPr>
            <a:noAutofit/>
          </a:bodyPr>
          <a:lstStyle>
            <a:lvl1pPr marL="0" indent="0">
              <a:buNone/>
              <a:defRPr sz="1200"/>
            </a:lvl1pPr>
            <a:lvl2pPr marL="243000" indent="0">
              <a:buNone/>
              <a:defRPr sz="1200"/>
            </a:lvl2pPr>
            <a:lvl3pPr marL="472500" indent="0">
              <a:buNone/>
              <a:defRPr sz="1200"/>
            </a:lvl3pPr>
            <a:lvl4pPr marL="756000" indent="0">
              <a:buNone/>
              <a:defRPr sz="1200"/>
            </a:lvl4pPr>
            <a:lvl5pPr marL="1026000" indent="0">
              <a:buNone/>
              <a:defRPr sz="1200"/>
            </a:lvl5pPr>
          </a:lstStyle>
          <a:p>
            <a:pPr lvl="0"/>
            <a:r>
              <a:rPr lang="en-US"/>
              <a:t>Title</a:t>
            </a:r>
          </a:p>
        </p:txBody>
      </p:sp>
      <p:sp>
        <p:nvSpPr>
          <p:cNvPr id="4" name="Footer Placeholder 3"/>
          <p:cNvSpPr>
            <a:spLocks noGrp="1"/>
          </p:cNvSpPr>
          <p:nvPr>
            <p:ph type="ftr" sz="quarter" idx="11"/>
          </p:nvPr>
        </p:nvSpPr>
        <p:spPr/>
        <p:txBody>
          <a:bodyPr/>
          <a:lstStyle/>
          <a:p>
            <a:r>
              <a:rPr lang="en-US"/>
              <a:t>Sample Footer Text</a:t>
            </a:r>
          </a:p>
        </p:txBody>
      </p:sp>
      <p:sp>
        <p:nvSpPr>
          <p:cNvPr id="3" name="Date Placeholder 2"/>
          <p:cNvSpPr>
            <a:spLocks noGrp="1"/>
          </p:cNvSpPr>
          <p:nvPr>
            <p:ph type="dt" sz="half" idx="10"/>
          </p:nvPr>
        </p:nvSpPr>
        <p:spPr/>
        <p:txBody>
          <a:bodyPr/>
          <a:lstStyle/>
          <a:p>
            <a:r>
              <a:rPr lang="en-US"/>
              <a:t>20XX</a:t>
            </a:r>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3926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435895" y="729658"/>
            <a:ext cx="8272212" cy="988332"/>
          </a:xfrm>
        </p:spPr>
        <p:txBody>
          <a:bodyPr/>
          <a:lstStyle/>
          <a:p>
            <a:r>
              <a:rPr lang="en-US"/>
              <a:t>Click to edit Master title style</a:t>
            </a:r>
          </a:p>
        </p:txBody>
      </p:sp>
      <p:sp>
        <p:nvSpPr>
          <p:cNvPr id="3" name="Text Placeholder 2"/>
          <p:cNvSpPr>
            <a:spLocks noGrp="1"/>
          </p:cNvSpPr>
          <p:nvPr>
            <p:ph type="body" idx="1"/>
          </p:nvPr>
        </p:nvSpPr>
        <p:spPr>
          <a:xfrm>
            <a:off x="435894" y="2250891"/>
            <a:ext cx="3896077" cy="557784"/>
          </a:xfrm>
        </p:spPr>
        <p:txBody>
          <a:bodyPr anchor="ctr">
            <a:noAutofit/>
          </a:bodyPr>
          <a:lstStyle>
            <a:lvl1pPr marL="0" indent="0">
              <a:buNone/>
              <a:defRPr sz="1500" b="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35895" y="2926053"/>
            <a:ext cx="389607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12029" y="2250893"/>
            <a:ext cx="3896078" cy="553373"/>
          </a:xfrm>
        </p:spPr>
        <p:txBody>
          <a:bodyPr anchor="ctr">
            <a:noAutofit/>
          </a:bodyPr>
          <a:lstStyle>
            <a:lvl1pPr marL="0" marR="0" indent="0" algn="l" defTabSz="342900" rtl="0" eaLnBrk="1" fontAlgn="auto" latinLnBrk="0" hangingPunct="1">
              <a:lnSpc>
                <a:spcPct val="100000"/>
              </a:lnSpc>
              <a:spcBef>
                <a:spcPct val="20000"/>
              </a:spcBef>
              <a:spcAft>
                <a:spcPts val="450"/>
              </a:spcAft>
              <a:buClr>
                <a:schemeClr val="accent1"/>
              </a:buClr>
              <a:buSzPct val="92000"/>
              <a:buFont typeface="Wingdings 2" panose="05020102010507070707" pitchFamily="18" charset="2"/>
              <a:buNone/>
              <a:tabLst/>
              <a:defRPr sz="1500" b="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342900" rtl="0" eaLnBrk="1" fontAlgn="auto" latinLnBrk="0" hangingPunct="1">
              <a:lnSpc>
                <a:spcPct val="100000"/>
              </a:lnSpc>
              <a:spcBef>
                <a:spcPct val="20000"/>
              </a:spcBef>
              <a:spcAft>
                <a:spcPts val="45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812028" y="2926053"/>
            <a:ext cx="3896078"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Sample Footer Text</a:t>
            </a:r>
          </a:p>
        </p:txBody>
      </p:sp>
      <p:sp>
        <p:nvSpPr>
          <p:cNvPr id="7" name="Date Placeholder 6"/>
          <p:cNvSpPr>
            <a:spLocks noGrp="1"/>
          </p:cNvSpPr>
          <p:nvPr>
            <p:ph type="dt" sz="half" idx="10"/>
          </p:nvPr>
        </p:nvSpPr>
        <p:spPr/>
        <p:txBody>
          <a:bodyPr/>
          <a:lstStyle/>
          <a:p>
            <a:r>
              <a:rPr lang="en-US"/>
              <a:t>20XX</a:t>
            </a:r>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142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A78C165-B12A-4B46-AC7E-8E730F42CBBA}"/>
              </a:ext>
            </a:extLst>
          </p:cNvPr>
          <p:cNvCxnSpPr>
            <a:cxnSpLocks/>
          </p:cNvCxnSpPr>
          <p:nvPr userDrawn="1"/>
        </p:nvCxnSpPr>
        <p:spPr>
          <a:xfrm>
            <a:off x="3181373" y="495574"/>
            <a:ext cx="277749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5F2DE1-F272-49DD-84C1-C2FB82B723E3}"/>
              </a:ext>
            </a:extLst>
          </p:cNvPr>
          <p:cNvCxnSpPr>
            <a:cxnSpLocks/>
          </p:cNvCxnSpPr>
          <p:nvPr userDrawn="1"/>
        </p:nvCxnSpPr>
        <p:spPr>
          <a:xfrm>
            <a:off x="6031610" y="495574"/>
            <a:ext cx="277749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0BB053-86D6-405E-A719-7B6EF23E7207}"/>
              </a:ext>
            </a:extLst>
          </p:cNvPr>
          <p:cNvCxnSpPr>
            <a:cxnSpLocks/>
          </p:cNvCxnSpPr>
          <p:nvPr userDrawn="1"/>
        </p:nvCxnSpPr>
        <p:spPr>
          <a:xfrm>
            <a:off x="327757" y="495574"/>
            <a:ext cx="277749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35894" y="2336003"/>
            <a:ext cx="8272212"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04464" y="6423915"/>
            <a:ext cx="2133599" cy="365125"/>
          </a:xfrm>
          <a:prstGeom prst="rect">
            <a:avLst/>
          </a:prstGeom>
        </p:spPr>
        <p:txBody>
          <a:bodyPr vert="horz" lIns="91440" tIns="45720" rIns="91440" bIns="45720" rtlCol="0" anchor="ctr"/>
          <a:lstStyle>
            <a:lvl1pPr algn="r">
              <a:defRPr sz="675">
                <a:solidFill>
                  <a:schemeClr val="tx1">
                    <a:lumMod val="75000"/>
                    <a:lumOff val="25000"/>
                  </a:schemeClr>
                </a:solidFill>
              </a:defRPr>
            </a:lvl1pPr>
          </a:lstStyle>
          <a:p>
            <a:r>
              <a:rPr lang="en-US"/>
              <a:t>20XX</a:t>
            </a:r>
          </a:p>
        </p:txBody>
      </p:sp>
      <p:sp>
        <p:nvSpPr>
          <p:cNvPr id="5" name="Footer Placeholder 4"/>
          <p:cNvSpPr>
            <a:spLocks noGrp="1"/>
          </p:cNvSpPr>
          <p:nvPr>
            <p:ph type="ftr" sz="quarter" idx="3"/>
          </p:nvPr>
        </p:nvSpPr>
        <p:spPr>
          <a:xfrm>
            <a:off x="435894" y="6423915"/>
            <a:ext cx="5187908" cy="365125"/>
          </a:xfrm>
          <a:prstGeom prst="rect">
            <a:avLst/>
          </a:prstGeom>
        </p:spPr>
        <p:txBody>
          <a:bodyPr vert="horz" lIns="91440" tIns="45720" rIns="91440" bIns="45720" rtlCol="0" anchor="ctr"/>
          <a:lstStyle>
            <a:lvl1pPr algn="l">
              <a:defRPr sz="675" cap="all">
                <a:solidFill>
                  <a:schemeClr val="tx1">
                    <a:lumMod val="75000"/>
                    <a:lumOff val="25000"/>
                  </a:schemeClr>
                </a:solidFill>
              </a:defRPr>
            </a:lvl1pPr>
          </a:lstStyle>
          <a:p>
            <a:r>
              <a:rPr lang="en-US"/>
              <a:t>Sample Footer Text</a:t>
            </a:r>
          </a:p>
        </p:txBody>
      </p:sp>
      <p:sp>
        <p:nvSpPr>
          <p:cNvPr id="6" name="Slide Number Placeholder 5"/>
          <p:cNvSpPr>
            <a:spLocks noGrp="1"/>
          </p:cNvSpPr>
          <p:nvPr>
            <p:ph type="sldNum" sz="quarter" idx="4"/>
          </p:nvPr>
        </p:nvSpPr>
        <p:spPr>
          <a:xfrm>
            <a:off x="7918725" y="6423915"/>
            <a:ext cx="789383" cy="365125"/>
          </a:xfrm>
          <a:prstGeom prst="rect">
            <a:avLst/>
          </a:prstGeom>
        </p:spPr>
        <p:txBody>
          <a:bodyPr vert="horz" lIns="91440" tIns="45720" rIns="91440" bIns="45720" rtlCol="0" anchor="ctr"/>
          <a:lstStyle>
            <a:lvl1pPr algn="r">
              <a:defRPr sz="675">
                <a:solidFill>
                  <a:schemeClr val="tx1">
                    <a:lumMod val="75000"/>
                    <a:lumOff val="25000"/>
                  </a:schemeClr>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0" r:id="rId4"/>
    <p:sldLayoutId id="2147483764" r:id="rId5"/>
    <p:sldLayoutId id="2147483785" r:id="rId6"/>
    <p:sldLayoutId id="2147483783" r:id="rId7"/>
    <p:sldLayoutId id="2147483784" r:id="rId8"/>
    <p:sldLayoutId id="2147483767" r:id="rId9"/>
    <p:sldLayoutId id="2147483782" r:id="rId10"/>
    <p:sldLayoutId id="2147483778" r:id="rId11"/>
    <p:sldLayoutId id="2147483779" r:id="rId12"/>
    <p:sldLayoutId id="2147483765" r:id="rId13"/>
    <p:sldLayoutId id="2147483766" r:id="rId14"/>
    <p:sldLayoutId id="2147483769" r:id="rId15"/>
    <p:sldLayoutId id="2147483770" r:id="rId16"/>
    <p:sldLayoutId id="2147483771" r:id="rId17"/>
  </p:sldLayoutIdLst>
  <p:hf hdr="0" dt="0"/>
  <p:txStyles>
    <p:titleStyle>
      <a:lvl1pPr algn="l" defTabSz="342900" rtl="0" eaLnBrk="1" latinLnBrk="0" hangingPunct="1">
        <a:spcBef>
          <a:spcPct val="0"/>
        </a:spcBef>
        <a:buNone/>
        <a:defRPr sz="21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1350" kern="1200">
          <a:solidFill>
            <a:schemeClr val="tx1">
              <a:lumMod val="75000"/>
              <a:lumOff val="25000"/>
            </a:schemeClr>
          </a:solidFill>
          <a:latin typeface="+mn-lt"/>
          <a:ea typeface="+mn-ea"/>
          <a:cs typeface="+mn-cs"/>
        </a:defRPr>
      </a:lvl1pPr>
      <a:lvl2pPr marL="472500" indent="-229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2pPr>
      <a:lvl3pPr marL="675000" indent="-202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1050" kern="1200">
          <a:solidFill>
            <a:schemeClr val="tx1">
              <a:lumMod val="75000"/>
              <a:lumOff val="25000"/>
            </a:schemeClr>
          </a:solidFill>
          <a:latin typeface="+mn-lt"/>
          <a:ea typeface="+mn-ea"/>
          <a:cs typeface="+mn-cs"/>
        </a:defRPr>
      </a:lvl3pPr>
      <a:lvl4pPr marL="931500" indent="-175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900" kern="1200">
          <a:solidFill>
            <a:schemeClr val="tx1">
              <a:lumMod val="75000"/>
              <a:lumOff val="25000"/>
            </a:schemeClr>
          </a:solidFill>
          <a:latin typeface="+mn-lt"/>
          <a:ea typeface="+mn-ea"/>
          <a:cs typeface="+mn-cs"/>
        </a:defRPr>
      </a:lvl4pPr>
      <a:lvl5pPr marL="1201500" indent="-175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900" kern="1200">
          <a:solidFill>
            <a:schemeClr val="tx1">
              <a:lumMod val="75000"/>
              <a:lumOff val="25000"/>
            </a:schemeClr>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8EC3C6-4E97-91DC-43A6-1F91BE38691A}"/>
              </a:ext>
            </a:extLst>
          </p:cNvPr>
          <p:cNvSpPr txBox="1"/>
          <p:nvPr/>
        </p:nvSpPr>
        <p:spPr>
          <a:xfrm>
            <a:off x="678426" y="1229032"/>
            <a:ext cx="7551174" cy="1077218"/>
          </a:xfrm>
          <a:prstGeom prst="rect">
            <a:avLst/>
          </a:prstGeom>
          <a:noFill/>
        </p:spPr>
        <p:txBody>
          <a:bodyPr wrap="square" rtlCol="0">
            <a:spAutoFit/>
          </a:bodyPr>
          <a:lstStyle/>
          <a:p>
            <a:pPr algn="ctr"/>
            <a:r>
              <a:rPr lang="en-US" sz="3200" dirty="0">
                <a:solidFill>
                  <a:schemeClr val="tx1">
                    <a:lumMod val="75000"/>
                    <a:lumOff val="25000"/>
                  </a:schemeClr>
                </a:solidFill>
              </a:rPr>
              <a:t>SMART CAREPRO TRAINING TRACKER </a:t>
            </a:r>
          </a:p>
          <a:p>
            <a:pPr algn="ctr"/>
            <a:r>
              <a:rPr lang="en-US" sz="3200" dirty="0">
                <a:solidFill>
                  <a:schemeClr val="tx1">
                    <a:lumMod val="75000"/>
                    <a:lumOff val="25000"/>
                  </a:schemeClr>
                </a:solidFill>
              </a:rPr>
              <a:t>JOB AID</a:t>
            </a:r>
          </a:p>
        </p:txBody>
      </p:sp>
      <p:pic>
        <p:nvPicPr>
          <p:cNvPr id="9" name="Picture 8" descr="A close-up of a doctor using a tablet&#10;&#10;Description automatically generated">
            <a:extLst>
              <a:ext uri="{FF2B5EF4-FFF2-40B4-BE49-F238E27FC236}">
                <a16:creationId xmlns:a16="http://schemas.microsoft.com/office/drawing/2014/main" id="{BB2F6818-56DF-DF8D-2BAE-8529732B16A2}"/>
              </a:ext>
            </a:extLst>
          </p:cNvPr>
          <p:cNvPicPr>
            <a:picLocks noChangeAspect="1"/>
          </p:cNvPicPr>
          <p:nvPr/>
        </p:nvPicPr>
        <p:blipFill rotWithShape="1">
          <a:blip r:embed="rId2"/>
          <a:srcRect t="7227" r="2365" b="13824"/>
          <a:stretch/>
        </p:blipFill>
        <p:spPr>
          <a:xfrm>
            <a:off x="678426" y="2747531"/>
            <a:ext cx="7933322" cy="3608439"/>
          </a:xfrm>
          <a:prstGeom prst="rect">
            <a:avLst/>
          </a:prstGeom>
        </p:spPr>
      </p:pic>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166CAA-3DDD-BBE4-F56A-9AC7C1D8C2EE}"/>
              </a:ext>
            </a:extLst>
          </p:cNvPr>
          <p:cNvSpPr>
            <a:spLocks noGrp="1"/>
          </p:cNvSpPr>
          <p:nvPr>
            <p:ph type="body" idx="1"/>
          </p:nvPr>
        </p:nvSpPr>
        <p:spPr>
          <a:xfrm>
            <a:off x="175304" y="2458065"/>
            <a:ext cx="2980851" cy="3407954"/>
          </a:xfrm>
        </p:spPr>
        <p:txBody>
          <a:bodyPr/>
          <a:lstStyle/>
          <a:p>
            <a:r>
              <a:rPr lang="en-GB" sz="1800" dirty="0">
                <a:ea typeface="+mn-lt"/>
                <a:cs typeface="+mn-lt"/>
              </a:rPr>
              <a:t>Once you are logged in, you will land on the home page as seen in the picture. This is the master dashboard of the Training tracker.  From here you can navigate the tracker using the various options </a:t>
            </a:r>
            <a:r>
              <a:rPr lang="en-GB" sz="1800" dirty="0" err="1">
                <a:ea typeface="+mn-lt"/>
                <a:cs typeface="+mn-lt"/>
              </a:rPr>
              <a:t>availble</a:t>
            </a:r>
            <a:r>
              <a:rPr lang="en-GB" sz="1800" dirty="0">
                <a:ea typeface="+mn-lt"/>
                <a:cs typeface="+mn-lt"/>
              </a:rPr>
              <a:t>.</a:t>
            </a:r>
            <a:endParaRPr lang="en-US" sz="1800" dirty="0">
              <a:ea typeface="+mn-lt"/>
              <a:cs typeface="+mn-lt"/>
            </a:endParaRPr>
          </a:p>
        </p:txBody>
      </p:sp>
      <p:pic>
        <p:nvPicPr>
          <p:cNvPr id="11" name="Content Placeholder 10">
            <a:extLst>
              <a:ext uri="{FF2B5EF4-FFF2-40B4-BE49-F238E27FC236}">
                <a16:creationId xmlns:a16="http://schemas.microsoft.com/office/drawing/2014/main" id="{83165191-2E8A-E1BB-C832-55E9B999B28D}"/>
              </a:ext>
            </a:extLst>
          </p:cNvPr>
          <p:cNvPicPr>
            <a:picLocks noGrp="1" noChangeAspect="1"/>
          </p:cNvPicPr>
          <p:nvPr>
            <p:ph sz="half" idx="2"/>
          </p:nvPr>
        </p:nvPicPr>
        <p:blipFill rotWithShape="1">
          <a:blip r:embed="rId2"/>
          <a:srcRect b="5087"/>
          <a:stretch/>
        </p:blipFill>
        <p:spPr>
          <a:xfrm>
            <a:off x="3350327" y="1749083"/>
            <a:ext cx="5262731" cy="4448344"/>
          </a:xfrm>
          <a:ln>
            <a:solidFill>
              <a:schemeClr val="tx1"/>
            </a:solidFill>
          </a:ln>
        </p:spPr>
      </p:pic>
      <p:sp>
        <p:nvSpPr>
          <p:cNvPr id="10" name="Slide Number Placeholder 9">
            <a:extLst>
              <a:ext uri="{FF2B5EF4-FFF2-40B4-BE49-F238E27FC236}">
                <a16:creationId xmlns:a16="http://schemas.microsoft.com/office/drawing/2014/main" id="{EA2F31B0-A892-C71E-EB31-E8FFAA455DB6}"/>
              </a:ext>
            </a:extLst>
          </p:cNvPr>
          <p:cNvSpPr>
            <a:spLocks noGrp="1"/>
          </p:cNvSpPr>
          <p:nvPr>
            <p:ph type="sldNum" sz="quarter" idx="12"/>
          </p:nvPr>
        </p:nvSpPr>
        <p:spPr/>
        <p:txBody>
          <a:bodyPr/>
          <a:lstStyle/>
          <a:p>
            <a:fld id="{3A98EE3D-8CD1-4C3F-BD1C-C98C9596463C}" type="slidenum">
              <a:rPr lang="en-US" smtClean="0"/>
              <a:t>10</a:t>
            </a:fld>
            <a:endParaRPr lang="en-US"/>
          </a:p>
        </p:txBody>
      </p:sp>
      <p:sp>
        <p:nvSpPr>
          <p:cNvPr id="2" name="TextBox 1">
            <a:extLst>
              <a:ext uri="{FF2B5EF4-FFF2-40B4-BE49-F238E27FC236}">
                <a16:creationId xmlns:a16="http://schemas.microsoft.com/office/drawing/2014/main" id="{01DC7061-E429-9DC5-A5B1-A1758E5CE2A3}"/>
              </a:ext>
            </a:extLst>
          </p:cNvPr>
          <p:cNvSpPr txBox="1"/>
          <p:nvPr/>
        </p:nvSpPr>
        <p:spPr>
          <a:xfrm>
            <a:off x="0" y="1581197"/>
            <a:ext cx="2762068" cy="369332"/>
          </a:xfrm>
          <a:prstGeom prst="rect">
            <a:avLst/>
          </a:prstGeom>
          <a:noFill/>
        </p:spPr>
        <p:txBody>
          <a:bodyPr wrap="square" rtlCol="0">
            <a:spAutoFit/>
          </a:bodyPr>
          <a:lstStyle/>
          <a:p>
            <a:pPr algn="l"/>
            <a:endParaRPr lang="en-US" b="1" dirty="0"/>
          </a:p>
        </p:txBody>
      </p:sp>
      <p:sp>
        <p:nvSpPr>
          <p:cNvPr id="5" name="TextBox 4">
            <a:extLst>
              <a:ext uri="{FF2B5EF4-FFF2-40B4-BE49-F238E27FC236}">
                <a16:creationId xmlns:a16="http://schemas.microsoft.com/office/drawing/2014/main" id="{57EB88F7-70C4-E20D-E65B-CCC37767B201}"/>
              </a:ext>
            </a:extLst>
          </p:cNvPr>
          <p:cNvSpPr txBox="1"/>
          <p:nvPr/>
        </p:nvSpPr>
        <p:spPr>
          <a:xfrm>
            <a:off x="435896" y="1182837"/>
            <a:ext cx="4572000" cy="461665"/>
          </a:xfrm>
          <a:prstGeom prst="rect">
            <a:avLst/>
          </a:prstGeom>
          <a:noFill/>
        </p:spPr>
        <p:txBody>
          <a:bodyPr wrap="square">
            <a:spAutoFit/>
          </a:bodyPr>
          <a:lstStyle/>
          <a:p>
            <a:r>
              <a:rPr lang="en-US" sz="2400" dirty="0"/>
              <a:t>Step 5</a:t>
            </a:r>
          </a:p>
        </p:txBody>
      </p:sp>
    </p:spTree>
    <p:extLst>
      <p:ext uri="{BB962C8B-B14F-4D97-AF65-F5344CB8AC3E}">
        <p14:creationId xmlns:p14="http://schemas.microsoft.com/office/powerpoint/2010/main" val="25072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F7A8C-C626-B8F6-DFE5-60280BC767B5}"/>
              </a:ext>
            </a:extLst>
          </p:cNvPr>
          <p:cNvSpPr>
            <a:spLocks noGrp="1"/>
          </p:cNvSpPr>
          <p:nvPr>
            <p:ph type="title"/>
          </p:nvPr>
        </p:nvSpPr>
        <p:spPr>
          <a:xfrm>
            <a:off x="385541" y="748201"/>
            <a:ext cx="4186459" cy="1092569"/>
          </a:xfrm>
        </p:spPr>
        <p:txBody>
          <a:bodyPr>
            <a:normAutofit/>
          </a:bodyPr>
          <a:lstStyle/>
          <a:p>
            <a:r>
              <a:rPr lang="en-US" sz="2800" dirty="0"/>
              <a:t>Conclusion</a:t>
            </a:r>
          </a:p>
        </p:txBody>
      </p:sp>
      <p:sp>
        <p:nvSpPr>
          <p:cNvPr id="3" name="Content Placeholder 2">
            <a:extLst>
              <a:ext uri="{FF2B5EF4-FFF2-40B4-BE49-F238E27FC236}">
                <a16:creationId xmlns:a16="http://schemas.microsoft.com/office/drawing/2014/main" id="{26F2DFF0-5166-3A42-2074-353E0B893D99}"/>
              </a:ext>
            </a:extLst>
          </p:cNvPr>
          <p:cNvSpPr>
            <a:spLocks noGrp="1"/>
          </p:cNvSpPr>
          <p:nvPr>
            <p:ph idx="1"/>
          </p:nvPr>
        </p:nvSpPr>
        <p:spPr>
          <a:xfrm>
            <a:off x="385543" y="1840770"/>
            <a:ext cx="8278068" cy="3270842"/>
          </a:xfrm>
        </p:spPr>
        <p:txBody>
          <a:bodyPr>
            <a:normAutofit/>
          </a:bodyPr>
          <a:lstStyle/>
          <a:p>
            <a:endParaRPr lang="en-US" sz="1800" b="1" dirty="0"/>
          </a:p>
          <a:p>
            <a:r>
              <a:rPr lang="en-US" sz="1800" dirty="0"/>
              <a:t>In this module </a:t>
            </a:r>
            <a:r>
              <a:rPr lang="en-US" sz="1800" dirty="0" err="1"/>
              <a:t>Agness</a:t>
            </a:r>
            <a:r>
              <a:rPr lang="en-US" sz="1800" dirty="0"/>
              <a:t> Mwanza has taken you through 5 steps that will enable you to successfully register into the training tracker and login after creating an account.</a:t>
            </a:r>
          </a:p>
        </p:txBody>
      </p:sp>
      <p:sp>
        <p:nvSpPr>
          <p:cNvPr id="7" name="Slide Number Placeholder 6">
            <a:extLst>
              <a:ext uri="{FF2B5EF4-FFF2-40B4-BE49-F238E27FC236}">
                <a16:creationId xmlns:a16="http://schemas.microsoft.com/office/drawing/2014/main" id="{1AA35665-8F65-AE51-2845-512DBD10BA6A}"/>
              </a:ext>
            </a:extLst>
          </p:cNvPr>
          <p:cNvSpPr>
            <a:spLocks noGrp="1"/>
          </p:cNvSpPr>
          <p:nvPr>
            <p:ph type="sldNum" sz="quarter" idx="12"/>
          </p:nvPr>
        </p:nvSpPr>
        <p:spPr/>
        <p:txBody>
          <a:bodyPr/>
          <a:lstStyle/>
          <a:p>
            <a:fld id="{3A98EE3D-8CD1-4C3F-BD1C-C98C9596463C}" type="slidenum">
              <a:rPr lang="en-US" smtClean="0"/>
              <a:t>11</a:t>
            </a:fld>
            <a:endParaRPr lang="en-US"/>
          </a:p>
        </p:txBody>
      </p:sp>
    </p:spTree>
    <p:extLst>
      <p:ext uri="{BB962C8B-B14F-4D97-AF65-F5344CB8AC3E}">
        <p14:creationId xmlns:p14="http://schemas.microsoft.com/office/powerpoint/2010/main" val="4120452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1B64-A6DE-1FD3-66CE-FF17FED168ED}"/>
              </a:ext>
            </a:extLst>
          </p:cNvPr>
          <p:cNvSpPr>
            <a:spLocks noGrp="1"/>
          </p:cNvSpPr>
          <p:nvPr>
            <p:ph type="title"/>
          </p:nvPr>
        </p:nvSpPr>
        <p:spPr>
          <a:xfrm>
            <a:off x="189133" y="259809"/>
            <a:ext cx="4633281" cy="1458073"/>
          </a:xfrm>
        </p:spPr>
        <p:txBody>
          <a:bodyPr>
            <a:normAutofit/>
          </a:bodyPr>
          <a:lstStyle/>
          <a:p>
            <a:r>
              <a:rPr lang="en-GB" sz="2800" dirty="0"/>
              <a:t>Introduction</a:t>
            </a:r>
            <a:r>
              <a:rPr lang="en-GB" sz="3200" dirty="0"/>
              <a:t> </a:t>
            </a:r>
            <a:endParaRPr lang="en-US" sz="3200" dirty="0"/>
          </a:p>
        </p:txBody>
      </p:sp>
      <p:sp>
        <p:nvSpPr>
          <p:cNvPr id="3" name="Content Placeholder 2">
            <a:extLst>
              <a:ext uri="{FF2B5EF4-FFF2-40B4-BE49-F238E27FC236}">
                <a16:creationId xmlns:a16="http://schemas.microsoft.com/office/drawing/2014/main" id="{BA1A8153-8DCD-6BA7-7B8F-383130380C13}"/>
              </a:ext>
            </a:extLst>
          </p:cNvPr>
          <p:cNvSpPr>
            <a:spLocks noGrp="1"/>
          </p:cNvSpPr>
          <p:nvPr>
            <p:ph idx="1"/>
          </p:nvPr>
        </p:nvSpPr>
        <p:spPr>
          <a:xfrm>
            <a:off x="462116" y="1868128"/>
            <a:ext cx="8245992" cy="3458720"/>
          </a:xfrm>
        </p:spPr>
        <p:txBody>
          <a:bodyPr>
            <a:normAutofit/>
          </a:bodyPr>
          <a:lstStyle/>
          <a:p>
            <a:r>
              <a:rPr lang="en-GB" sz="1800" dirty="0"/>
              <a:t>Smart CarePro training tracker is a system developed and designed to automate and streamline the training process to enable easy monitoring, manage training progress, identify areas of improvement and draw action lines for pre and post-tests and ensure compliance with training regulations and standards.</a:t>
            </a:r>
            <a:endParaRPr lang="en-US" sz="1800" dirty="0"/>
          </a:p>
        </p:txBody>
      </p:sp>
      <p:sp>
        <p:nvSpPr>
          <p:cNvPr id="7" name="Slide Number Placeholder 6">
            <a:extLst>
              <a:ext uri="{FF2B5EF4-FFF2-40B4-BE49-F238E27FC236}">
                <a16:creationId xmlns:a16="http://schemas.microsoft.com/office/drawing/2014/main" id="{3DB56A37-8062-9066-0458-94BCC4F2A308}"/>
              </a:ext>
            </a:extLst>
          </p:cNvPr>
          <p:cNvSpPr>
            <a:spLocks noGrp="1"/>
          </p:cNvSpPr>
          <p:nvPr>
            <p:ph type="sldNum" sz="quarter" idx="12"/>
          </p:nvPr>
        </p:nvSpPr>
        <p:spPr/>
        <p:txBody>
          <a:bodyPr/>
          <a:lstStyle/>
          <a:p>
            <a:fld id="{3A98EE3D-8CD1-4C3F-BD1C-C98C9596463C}" type="slidenum">
              <a:rPr lang="en-US" smtClean="0"/>
              <a:t>2</a:t>
            </a:fld>
            <a:endParaRPr lang="en-US"/>
          </a:p>
        </p:txBody>
      </p:sp>
    </p:spTree>
    <p:extLst>
      <p:ext uri="{BB962C8B-B14F-4D97-AF65-F5344CB8AC3E}">
        <p14:creationId xmlns:p14="http://schemas.microsoft.com/office/powerpoint/2010/main" val="268566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271D-D3EB-4A78-9929-4B8E740B50B4}"/>
              </a:ext>
            </a:extLst>
          </p:cNvPr>
          <p:cNvSpPr>
            <a:spLocks noGrp="1"/>
          </p:cNvSpPr>
          <p:nvPr>
            <p:ph type="title"/>
          </p:nvPr>
        </p:nvSpPr>
        <p:spPr>
          <a:xfrm>
            <a:off x="131639" y="98514"/>
            <a:ext cx="4228530" cy="1502324"/>
          </a:xfrm>
        </p:spPr>
        <p:txBody>
          <a:bodyPr>
            <a:normAutofit/>
          </a:bodyPr>
          <a:lstStyle/>
          <a:p>
            <a:r>
              <a:rPr lang="en-GB" sz="3200" dirty="0"/>
              <a:t>Objectives </a:t>
            </a:r>
            <a:endParaRPr lang="en-US" sz="3200" dirty="0"/>
          </a:p>
        </p:txBody>
      </p:sp>
      <p:sp>
        <p:nvSpPr>
          <p:cNvPr id="3" name="Content Placeholder 2">
            <a:extLst>
              <a:ext uri="{FF2B5EF4-FFF2-40B4-BE49-F238E27FC236}">
                <a16:creationId xmlns:a16="http://schemas.microsoft.com/office/drawing/2014/main" id="{F210F1C6-68F4-48F7-97E9-343EE7513674}"/>
              </a:ext>
            </a:extLst>
          </p:cNvPr>
          <p:cNvSpPr>
            <a:spLocks noGrp="1"/>
          </p:cNvSpPr>
          <p:nvPr>
            <p:ph idx="1"/>
          </p:nvPr>
        </p:nvSpPr>
        <p:spPr>
          <a:xfrm>
            <a:off x="131639" y="1876636"/>
            <a:ext cx="7626013" cy="4307293"/>
          </a:xfrm>
        </p:spPr>
        <p:txBody>
          <a:bodyPr>
            <a:normAutofit/>
          </a:bodyPr>
          <a:lstStyle/>
          <a:p>
            <a:r>
              <a:rPr lang="en-GB" sz="1800" dirty="0"/>
              <a:t>In this module you are expected to:</a:t>
            </a:r>
          </a:p>
          <a:p>
            <a:endParaRPr lang="en-GB" sz="1800" dirty="0"/>
          </a:p>
          <a:p>
            <a:pPr marL="285750" indent="-285750">
              <a:buFont typeface="Arial" panose="020B0604020202020204" pitchFamily="34" charset="0"/>
              <a:buChar char="•"/>
            </a:pPr>
            <a:r>
              <a:rPr lang="en-US" sz="1800" dirty="0"/>
              <a:t>Understand the functions of the </a:t>
            </a:r>
            <a:r>
              <a:rPr lang="en-GB" sz="1800" dirty="0"/>
              <a:t>Smart </a:t>
            </a:r>
            <a:r>
              <a:rPr lang="en-GB" sz="1800" dirty="0" err="1"/>
              <a:t>Carepro</a:t>
            </a:r>
            <a:r>
              <a:rPr lang="en-GB" sz="1800" dirty="0"/>
              <a:t> training tracker.</a:t>
            </a:r>
          </a:p>
          <a:p>
            <a:pPr marL="285750" indent="-285750">
              <a:buFont typeface="Arial" panose="020B0604020202020204" pitchFamily="34" charset="0"/>
              <a:buChar char="•"/>
            </a:pPr>
            <a:r>
              <a:rPr lang="en-GB" sz="1800" dirty="0"/>
              <a:t>Launch the URL on the browser and open the training tracker</a:t>
            </a:r>
            <a:endParaRPr lang="en-US" sz="1800" dirty="0"/>
          </a:p>
          <a:p>
            <a:pPr marL="285750" indent="-285750">
              <a:buFont typeface="Arial" panose="020B0604020202020204" pitchFamily="34" charset="0"/>
              <a:buChar char="•"/>
            </a:pPr>
            <a:r>
              <a:rPr lang="en-GB" sz="1800" dirty="0"/>
              <a:t>Register and sign up and await access permission from the supervisor</a:t>
            </a:r>
            <a:endParaRPr lang="en-US" sz="1800" dirty="0"/>
          </a:p>
          <a:p>
            <a:pPr marL="285750" indent="-285750">
              <a:buFont typeface="Arial" panose="020B0604020202020204" pitchFamily="34" charset="0"/>
              <a:buChar char="•"/>
            </a:pPr>
            <a:r>
              <a:rPr lang="en-GB" sz="1800" dirty="0"/>
              <a:t>Login and navigate through the system and discover the various features in the training tracker.</a:t>
            </a:r>
            <a:endParaRPr lang="en-US" sz="1800" dirty="0"/>
          </a:p>
          <a:p>
            <a:pPr>
              <a:lnSpc>
                <a:spcPct val="150000"/>
              </a:lnSpc>
            </a:pPr>
            <a:endParaRPr lang="en-US" sz="1600" b="1" dirty="0"/>
          </a:p>
        </p:txBody>
      </p:sp>
      <p:sp>
        <p:nvSpPr>
          <p:cNvPr id="15" name="Slide Number Placeholder 14">
            <a:extLst>
              <a:ext uri="{FF2B5EF4-FFF2-40B4-BE49-F238E27FC236}">
                <a16:creationId xmlns:a16="http://schemas.microsoft.com/office/drawing/2014/main" id="{7E05EE0A-8EAF-4145-9C58-570DD87753E3}"/>
              </a:ext>
            </a:extLst>
          </p:cNvPr>
          <p:cNvSpPr>
            <a:spLocks noGrp="1"/>
          </p:cNvSpPr>
          <p:nvPr>
            <p:ph type="sldNum" sz="quarter" idx="12"/>
          </p:nvPr>
        </p:nvSpPr>
        <p:spPr>
          <a:xfrm>
            <a:off x="7918725" y="5675186"/>
            <a:ext cx="789383" cy="273844"/>
          </a:xfrm>
        </p:spPr>
        <p:txBody>
          <a:bodyPr/>
          <a:lstStyle/>
          <a:p>
            <a:fld id="{3A98EE3D-8CD1-4C3F-BD1C-C98C9596463C}" type="slidenum">
              <a:rPr lang="en-US" smtClean="0"/>
              <a:pPr/>
              <a:t>3</a:t>
            </a:fld>
            <a:endParaRPr lang="en-US"/>
          </a:p>
        </p:txBody>
      </p:sp>
    </p:spTree>
    <p:extLst>
      <p:ext uri="{BB962C8B-B14F-4D97-AF65-F5344CB8AC3E}">
        <p14:creationId xmlns:p14="http://schemas.microsoft.com/office/powerpoint/2010/main" val="3980136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7E05EE0A-8EAF-4145-9C58-570DD87753E3}"/>
              </a:ext>
            </a:extLst>
          </p:cNvPr>
          <p:cNvSpPr>
            <a:spLocks noGrp="1"/>
          </p:cNvSpPr>
          <p:nvPr>
            <p:ph type="sldNum" sz="quarter" idx="12"/>
          </p:nvPr>
        </p:nvSpPr>
        <p:spPr>
          <a:xfrm>
            <a:off x="7918725" y="5675186"/>
            <a:ext cx="789383" cy="273844"/>
          </a:xfrm>
        </p:spPr>
        <p:txBody>
          <a:bodyPr/>
          <a:lstStyle/>
          <a:p>
            <a:fld id="{3A98EE3D-8CD1-4C3F-BD1C-C98C9596463C}" type="slidenum">
              <a:rPr lang="en-US" smtClean="0"/>
              <a:pPr/>
              <a:t>4</a:t>
            </a:fld>
            <a:endParaRPr lang="en-US"/>
          </a:p>
        </p:txBody>
      </p:sp>
      <p:pic>
        <p:nvPicPr>
          <p:cNvPr id="1026" name="Picture 2" descr="Premium Photo | Nursing in Style Empowering Black Women through Bitmoji  Clip Art">
            <a:extLst>
              <a:ext uri="{FF2B5EF4-FFF2-40B4-BE49-F238E27FC236}">
                <a16:creationId xmlns:a16="http://schemas.microsoft.com/office/drawing/2014/main" id="{86E2356F-7304-187E-3269-1D7A2CB5D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86" y="1423041"/>
            <a:ext cx="4035835" cy="42521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83D62A8-3C41-50E9-8AD7-72196A294C33}"/>
              </a:ext>
            </a:extLst>
          </p:cNvPr>
          <p:cNvSpPr txBox="1"/>
          <p:nvPr/>
        </p:nvSpPr>
        <p:spPr>
          <a:xfrm>
            <a:off x="3608439" y="2084438"/>
            <a:ext cx="5338916" cy="2585323"/>
          </a:xfrm>
          <a:prstGeom prst="rect">
            <a:avLst/>
          </a:prstGeom>
          <a:noFill/>
        </p:spPr>
        <p:txBody>
          <a:bodyPr wrap="square" rtlCol="0">
            <a:spAutoFit/>
          </a:bodyPr>
          <a:lstStyle/>
          <a:p>
            <a:r>
              <a:rPr lang="en-US" dirty="0">
                <a:solidFill>
                  <a:schemeClr val="tx1">
                    <a:lumMod val="75000"/>
                    <a:lumOff val="25000"/>
                  </a:schemeClr>
                </a:solidFill>
              </a:rPr>
              <a:t>This is </a:t>
            </a:r>
            <a:r>
              <a:rPr lang="en-US" dirty="0" err="1">
                <a:solidFill>
                  <a:schemeClr val="tx1">
                    <a:lumMod val="75000"/>
                    <a:lumOff val="25000"/>
                  </a:schemeClr>
                </a:solidFill>
              </a:rPr>
              <a:t>Agness</a:t>
            </a:r>
            <a:r>
              <a:rPr lang="en-US" dirty="0">
                <a:solidFill>
                  <a:schemeClr val="tx1">
                    <a:lumMod val="75000"/>
                    <a:lumOff val="25000"/>
                  </a:schemeClr>
                </a:solidFill>
              </a:rPr>
              <a:t> Mwanza,  </a:t>
            </a:r>
            <a:r>
              <a:rPr lang="en-US" dirty="0" err="1">
                <a:solidFill>
                  <a:schemeClr val="tx1">
                    <a:lumMod val="75000"/>
                    <a:lumOff val="25000"/>
                  </a:schemeClr>
                </a:solidFill>
              </a:rPr>
              <a:t>Agness</a:t>
            </a:r>
            <a:r>
              <a:rPr lang="en-US" dirty="0">
                <a:solidFill>
                  <a:schemeClr val="tx1">
                    <a:lumMod val="75000"/>
                    <a:lumOff val="25000"/>
                  </a:schemeClr>
                </a:solidFill>
              </a:rPr>
              <a:t> is a Smart CarePro Champion, and trainer based at  Chunga Urban health center.  Before </a:t>
            </a:r>
            <a:r>
              <a:rPr lang="en-US" dirty="0" err="1">
                <a:solidFill>
                  <a:schemeClr val="tx1">
                    <a:lumMod val="75000"/>
                    <a:lumOff val="25000"/>
                  </a:schemeClr>
                </a:solidFill>
              </a:rPr>
              <a:t>Agness</a:t>
            </a:r>
            <a:r>
              <a:rPr lang="en-US" dirty="0">
                <a:solidFill>
                  <a:schemeClr val="tx1">
                    <a:lumMod val="75000"/>
                    <a:lumOff val="25000"/>
                  </a:schemeClr>
                </a:solidFill>
              </a:rPr>
              <a:t> started her Smart CarePro training session, she is going to take us through the training tracker which is an online tracking tool for the Smart CarePro training activity.  </a:t>
            </a:r>
            <a:r>
              <a:rPr lang="en-US" dirty="0" err="1">
                <a:solidFill>
                  <a:schemeClr val="tx1">
                    <a:lumMod val="75000"/>
                    <a:lumOff val="25000"/>
                  </a:schemeClr>
                </a:solidFill>
              </a:rPr>
              <a:t>Agness</a:t>
            </a:r>
            <a:r>
              <a:rPr lang="en-US" dirty="0">
                <a:solidFill>
                  <a:schemeClr val="tx1">
                    <a:lumMod val="75000"/>
                    <a:lumOff val="25000"/>
                  </a:schemeClr>
                </a:solidFill>
              </a:rPr>
              <a:t> will take us through the registration process, and how to login once you have registered. </a:t>
            </a:r>
          </a:p>
          <a:p>
            <a:endParaRPr lang="en-US" dirty="0"/>
          </a:p>
        </p:txBody>
      </p:sp>
    </p:spTree>
    <p:extLst>
      <p:ext uri="{BB962C8B-B14F-4D97-AF65-F5344CB8AC3E}">
        <p14:creationId xmlns:p14="http://schemas.microsoft.com/office/powerpoint/2010/main" val="296516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B8EC9-EE25-1F7D-2F7A-70146917F6AF}"/>
              </a:ext>
            </a:extLst>
          </p:cNvPr>
          <p:cNvSpPr>
            <a:spLocks noGrp="1"/>
          </p:cNvSpPr>
          <p:nvPr>
            <p:ph type="title"/>
          </p:nvPr>
        </p:nvSpPr>
        <p:spPr/>
        <p:txBody>
          <a:bodyPr/>
          <a:lstStyle/>
          <a:p>
            <a:r>
              <a:rPr lang="en-US" dirty="0"/>
              <a:t>Step 1</a:t>
            </a:r>
          </a:p>
        </p:txBody>
      </p:sp>
      <p:sp>
        <p:nvSpPr>
          <p:cNvPr id="6" name="Footer Placeholder 5">
            <a:extLst>
              <a:ext uri="{FF2B5EF4-FFF2-40B4-BE49-F238E27FC236}">
                <a16:creationId xmlns:a16="http://schemas.microsoft.com/office/drawing/2014/main" id="{95730515-70EB-A2DB-80D6-0CA7A4983D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873260C-7CC6-03E4-5B6F-4B98B4AD46E7}"/>
              </a:ext>
            </a:extLst>
          </p:cNvPr>
          <p:cNvSpPr>
            <a:spLocks noGrp="1"/>
          </p:cNvSpPr>
          <p:nvPr>
            <p:ph type="sldNum" sz="quarter" idx="12"/>
          </p:nvPr>
        </p:nvSpPr>
        <p:spPr/>
        <p:txBody>
          <a:bodyPr/>
          <a:lstStyle/>
          <a:p>
            <a:fld id="{3A98EE3D-8CD1-4C3F-BD1C-C98C9596463C}" type="slidenum">
              <a:rPr lang="en-US" smtClean="0"/>
              <a:t>5</a:t>
            </a:fld>
            <a:endParaRPr lang="en-US"/>
          </a:p>
        </p:txBody>
      </p:sp>
      <p:pic>
        <p:nvPicPr>
          <p:cNvPr id="8" name="Picture 16">
            <a:extLst>
              <a:ext uri="{FF2B5EF4-FFF2-40B4-BE49-F238E27FC236}">
                <a16:creationId xmlns:a16="http://schemas.microsoft.com/office/drawing/2014/main" id="{4D51F5A6-77C8-332C-25C8-B59755F3FABE}"/>
              </a:ext>
            </a:extLst>
          </p:cNvPr>
          <p:cNvPicPr>
            <a:picLocks noGrp="1" noChangeAspect="1"/>
          </p:cNvPicPr>
          <p:nvPr>
            <p:ph type="pic" sz="quarter" idx="13"/>
          </p:nvPr>
        </p:nvPicPr>
        <p:blipFill rotWithShape="1">
          <a:blip r:embed="rId2"/>
          <a:srcRect/>
          <a:stretch/>
        </p:blipFill>
        <p:spPr>
          <a:xfrm>
            <a:off x="3896377" y="1903739"/>
            <a:ext cx="4886632" cy="3381323"/>
          </a:xfrm>
          <a:ln>
            <a:solidFill>
              <a:schemeClr val="tx1"/>
            </a:solidFill>
          </a:ln>
        </p:spPr>
      </p:pic>
      <p:sp>
        <p:nvSpPr>
          <p:cNvPr id="9" name="TextBox 8">
            <a:extLst>
              <a:ext uri="{FF2B5EF4-FFF2-40B4-BE49-F238E27FC236}">
                <a16:creationId xmlns:a16="http://schemas.microsoft.com/office/drawing/2014/main" id="{16D6612F-BDBD-6405-C947-182E2B90B2C4}"/>
              </a:ext>
            </a:extLst>
          </p:cNvPr>
          <p:cNvSpPr txBox="1"/>
          <p:nvPr/>
        </p:nvSpPr>
        <p:spPr>
          <a:xfrm>
            <a:off x="204049" y="2940483"/>
            <a:ext cx="3443719" cy="1754326"/>
          </a:xfrm>
          <a:prstGeom prst="rect">
            <a:avLst/>
          </a:prstGeom>
          <a:noFill/>
        </p:spPr>
        <p:txBody>
          <a:bodyPr wrap="square" rtlCol="0">
            <a:spAutoFit/>
          </a:bodyPr>
          <a:lstStyle/>
          <a:p>
            <a:r>
              <a:rPr lang="en-US" dirty="0"/>
              <a:t>Once you load the browser it will take you to the landing page. You will login if already have an account. If you are a first-time user, click on </a:t>
            </a:r>
            <a:r>
              <a:rPr lang="en-US" b="1" dirty="0"/>
              <a:t>register here </a:t>
            </a:r>
            <a:r>
              <a:rPr lang="en-US" dirty="0"/>
              <a:t>as shown in the picture</a:t>
            </a:r>
            <a:endParaRPr lang="en-US" b="1" dirty="0"/>
          </a:p>
        </p:txBody>
      </p:sp>
    </p:spTree>
    <p:extLst>
      <p:ext uri="{BB962C8B-B14F-4D97-AF65-F5344CB8AC3E}">
        <p14:creationId xmlns:p14="http://schemas.microsoft.com/office/powerpoint/2010/main" val="1295464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B8EC9-EE25-1F7D-2F7A-70146917F6AF}"/>
              </a:ext>
            </a:extLst>
          </p:cNvPr>
          <p:cNvSpPr>
            <a:spLocks noGrp="1"/>
          </p:cNvSpPr>
          <p:nvPr>
            <p:ph type="title"/>
          </p:nvPr>
        </p:nvSpPr>
        <p:spPr/>
        <p:txBody>
          <a:bodyPr/>
          <a:lstStyle/>
          <a:p>
            <a:r>
              <a:rPr lang="en-US" dirty="0"/>
              <a:t>Step 2</a:t>
            </a:r>
          </a:p>
        </p:txBody>
      </p:sp>
      <p:sp>
        <p:nvSpPr>
          <p:cNvPr id="6" name="Footer Placeholder 5">
            <a:extLst>
              <a:ext uri="{FF2B5EF4-FFF2-40B4-BE49-F238E27FC236}">
                <a16:creationId xmlns:a16="http://schemas.microsoft.com/office/drawing/2014/main" id="{95730515-70EB-A2DB-80D6-0CA7A4983D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873260C-7CC6-03E4-5B6F-4B98B4AD46E7}"/>
              </a:ext>
            </a:extLst>
          </p:cNvPr>
          <p:cNvSpPr>
            <a:spLocks noGrp="1"/>
          </p:cNvSpPr>
          <p:nvPr>
            <p:ph type="sldNum" sz="quarter" idx="12"/>
          </p:nvPr>
        </p:nvSpPr>
        <p:spPr/>
        <p:txBody>
          <a:bodyPr/>
          <a:lstStyle/>
          <a:p>
            <a:fld id="{3A98EE3D-8CD1-4C3F-BD1C-C98C9596463C}" type="slidenum">
              <a:rPr lang="en-US" smtClean="0"/>
              <a:t>6</a:t>
            </a:fld>
            <a:endParaRPr lang="en-US"/>
          </a:p>
        </p:txBody>
      </p:sp>
      <p:pic>
        <p:nvPicPr>
          <p:cNvPr id="5" name="Picture 8">
            <a:extLst>
              <a:ext uri="{FF2B5EF4-FFF2-40B4-BE49-F238E27FC236}">
                <a16:creationId xmlns:a16="http://schemas.microsoft.com/office/drawing/2014/main" id="{409DBB97-E98D-9125-E195-CCB762E3C29C}"/>
              </a:ext>
            </a:extLst>
          </p:cNvPr>
          <p:cNvPicPr>
            <a:picLocks noChangeAspect="1"/>
          </p:cNvPicPr>
          <p:nvPr/>
        </p:nvPicPr>
        <p:blipFill>
          <a:blip r:embed="rId2"/>
          <a:stretch>
            <a:fillRect/>
          </a:stretch>
        </p:blipFill>
        <p:spPr>
          <a:xfrm>
            <a:off x="4149213" y="793962"/>
            <a:ext cx="4558893" cy="5629953"/>
          </a:xfrm>
          <a:prstGeom prst="rect">
            <a:avLst/>
          </a:prstGeom>
        </p:spPr>
      </p:pic>
      <p:sp>
        <p:nvSpPr>
          <p:cNvPr id="10" name="TextBox 9">
            <a:extLst>
              <a:ext uri="{FF2B5EF4-FFF2-40B4-BE49-F238E27FC236}">
                <a16:creationId xmlns:a16="http://schemas.microsoft.com/office/drawing/2014/main" id="{6DACC01F-A2C7-DCF6-C1D8-BE051384BC6E}"/>
              </a:ext>
            </a:extLst>
          </p:cNvPr>
          <p:cNvSpPr txBox="1"/>
          <p:nvPr/>
        </p:nvSpPr>
        <p:spPr>
          <a:xfrm>
            <a:off x="294967" y="2802194"/>
            <a:ext cx="3411793" cy="2031325"/>
          </a:xfrm>
          <a:prstGeom prst="rect">
            <a:avLst/>
          </a:prstGeom>
          <a:noFill/>
        </p:spPr>
        <p:txBody>
          <a:bodyPr wrap="square" rtlCol="0">
            <a:spAutoFit/>
          </a:bodyPr>
          <a:lstStyle/>
          <a:p>
            <a:r>
              <a:rPr lang="en-GB" dirty="0">
                <a:solidFill>
                  <a:schemeClr val="tx1">
                    <a:lumMod val="75000"/>
                    <a:lumOff val="25000"/>
                  </a:schemeClr>
                </a:solidFill>
              </a:rPr>
              <a:t>Once you click on </a:t>
            </a:r>
            <a:r>
              <a:rPr lang="en-GB" b="1" dirty="0">
                <a:solidFill>
                  <a:schemeClr val="tx1">
                    <a:lumMod val="75000"/>
                    <a:lumOff val="25000"/>
                  </a:schemeClr>
                </a:solidFill>
              </a:rPr>
              <a:t>‘register here</a:t>
            </a:r>
            <a:r>
              <a:rPr lang="en-GB" dirty="0">
                <a:solidFill>
                  <a:schemeClr val="tx1">
                    <a:lumMod val="75000"/>
                    <a:lumOff val="25000"/>
                  </a:schemeClr>
                </a:solidFill>
              </a:rPr>
              <a:t>’  this page as shown in the picture will open. On this page, fill in the details according to the prompts. Once you have filled in all the required details, click </a:t>
            </a:r>
            <a:r>
              <a:rPr lang="en-GB" b="1" dirty="0">
                <a:solidFill>
                  <a:schemeClr val="tx1">
                    <a:lumMod val="75000"/>
                    <a:lumOff val="25000"/>
                  </a:schemeClr>
                </a:solidFill>
              </a:rPr>
              <a:t>sign up.</a:t>
            </a:r>
            <a:endParaRPr lang="en-US" b="1" dirty="0">
              <a:solidFill>
                <a:schemeClr val="tx1">
                  <a:lumMod val="75000"/>
                  <a:lumOff val="25000"/>
                </a:schemeClr>
              </a:solidFill>
            </a:endParaRPr>
          </a:p>
        </p:txBody>
      </p:sp>
    </p:spTree>
    <p:extLst>
      <p:ext uri="{BB962C8B-B14F-4D97-AF65-F5344CB8AC3E}">
        <p14:creationId xmlns:p14="http://schemas.microsoft.com/office/powerpoint/2010/main" val="3031042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C30671-EA98-B317-4C0B-3D33C06C562A}"/>
              </a:ext>
            </a:extLst>
          </p:cNvPr>
          <p:cNvSpPr>
            <a:spLocks noGrp="1"/>
          </p:cNvSpPr>
          <p:nvPr>
            <p:ph idx="1"/>
          </p:nvPr>
        </p:nvSpPr>
        <p:spPr>
          <a:xfrm>
            <a:off x="190086" y="1523998"/>
            <a:ext cx="2568104" cy="2756483"/>
          </a:xfrm>
        </p:spPr>
        <p:txBody>
          <a:bodyPr/>
          <a:lstStyle/>
          <a:p>
            <a:r>
              <a:rPr lang="en-GB" sz="1800" dirty="0"/>
              <a:t>Here is a step-by-step guide you can follow for easy sign up</a:t>
            </a:r>
            <a:endParaRPr lang="en-US" sz="1800" dirty="0"/>
          </a:p>
        </p:txBody>
      </p:sp>
      <p:sp>
        <p:nvSpPr>
          <p:cNvPr id="7" name="Slide Number Placeholder 6">
            <a:extLst>
              <a:ext uri="{FF2B5EF4-FFF2-40B4-BE49-F238E27FC236}">
                <a16:creationId xmlns:a16="http://schemas.microsoft.com/office/drawing/2014/main" id="{07F73520-C2BA-CBB0-A014-E07200EE2B8A}"/>
              </a:ext>
            </a:extLst>
          </p:cNvPr>
          <p:cNvSpPr>
            <a:spLocks noGrp="1"/>
          </p:cNvSpPr>
          <p:nvPr>
            <p:ph type="sldNum" sz="quarter" idx="12"/>
          </p:nvPr>
        </p:nvSpPr>
        <p:spPr/>
        <p:txBody>
          <a:bodyPr/>
          <a:lstStyle/>
          <a:p>
            <a:fld id="{3A98EE3D-8CD1-4C3F-BD1C-C98C9596463C}" type="slidenum">
              <a:rPr lang="en-US" smtClean="0"/>
              <a:t>7</a:t>
            </a:fld>
            <a:endParaRPr lang="en-US"/>
          </a:p>
        </p:txBody>
      </p:sp>
      <p:pic>
        <p:nvPicPr>
          <p:cNvPr id="9" name="Picture 8">
            <a:extLst>
              <a:ext uri="{FF2B5EF4-FFF2-40B4-BE49-F238E27FC236}">
                <a16:creationId xmlns:a16="http://schemas.microsoft.com/office/drawing/2014/main" id="{B2626C80-3615-367A-2F90-0350F95C0FFA}"/>
              </a:ext>
            </a:extLst>
          </p:cNvPr>
          <p:cNvPicPr>
            <a:picLocks noChangeAspect="1"/>
          </p:cNvPicPr>
          <p:nvPr/>
        </p:nvPicPr>
        <p:blipFill>
          <a:blip r:embed="rId2"/>
          <a:srcRect/>
          <a:stretch/>
        </p:blipFill>
        <p:spPr>
          <a:xfrm>
            <a:off x="3136490" y="737419"/>
            <a:ext cx="5571618" cy="5574891"/>
          </a:xfrm>
          <a:prstGeom prst="rect">
            <a:avLst/>
          </a:prstGeom>
        </p:spPr>
      </p:pic>
    </p:spTree>
    <p:extLst>
      <p:ext uri="{BB962C8B-B14F-4D97-AF65-F5344CB8AC3E}">
        <p14:creationId xmlns:p14="http://schemas.microsoft.com/office/powerpoint/2010/main" val="3038165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9E9D5-84B9-21BD-3D9F-D7A63012A977}"/>
              </a:ext>
            </a:extLst>
          </p:cNvPr>
          <p:cNvSpPr>
            <a:spLocks noGrp="1"/>
          </p:cNvSpPr>
          <p:nvPr>
            <p:ph type="title"/>
          </p:nvPr>
        </p:nvSpPr>
        <p:spPr>
          <a:xfrm>
            <a:off x="375166" y="833733"/>
            <a:ext cx="2225309" cy="741249"/>
          </a:xfrm>
        </p:spPr>
        <p:txBody>
          <a:bodyPr/>
          <a:lstStyle/>
          <a:p>
            <a:r>
              <a:rPr lang="en-US" dirty="0"/>
              <a:t>Step 3</a:t>
            </a:r>
            <a:r>
              <a:rPr lang="en-GB" dirty="0"/>
              <a:t> </a:t>
            </a:r>
            <a:endParaRPr lang="en-US" dirty="0"/>
          </a:p>
        </p:txBody>
      </p:sp>
      <p:sp>
        <p:nvSpPr>
          <p:cNvPr id="3" name="Text Placeholder 2">
            <a:extLst>
              <a:ext uri="{FF2B5EF4-FFF2-40B4-BE49-F238E27FC236}">
                <a16:creationId xmlns:a16="http://schemas.microsoft.com/office/drawing/2014/main" id="{ABF7E642-2149-4AFE-568D-49313A91E0C2}"/>
              </a:ext>
            </a:extLst>
          </p:cNvPr>
          <p:cNvSpPr>
            <a:spLocks noGrp="1"/>
          </p:cNvSpPr>
          <p:nvPr>
            <p:ph type="body" idx="1"/>
          </p:nvPr>
        </p:nvSpPr>
        <p:spPr>
          <a:xfrm>
            <a:off x="240818" y="2309182"/>
            <a:ext cx="2905505" cy="3462354"/>
          </a:xfrm>
        </p:spPr>
        <p:txBody>
          <a:bodyPr/>
          <a:lstStyle/>
          <a:p>
            <a:r>
              <a:rPr lang="en-GB" sz="1800" dirty="0"/>
              <a:t>Once you have successfully signed up and registered. An account will be created for you, and you will wait for access to be granted by your immediate supervisor.  Once access has been granted, load the browser again and click on </a:t>
            </a:r>
            <a:r>
              <a:rPr lang="en-GB" sz="1800" b="1" dirty="0"/>
              <a:t>login</a:t>
            </a:r>
            <a:r>
              <a:rPr lang="en-GB" sz="1800" dirty="0"/>
              <a:t>.</a:t>
            </a:r>
            <a:endParaRPr lang="en-US" sz="1800" dirty="0"/>
          </a:p>
        </p:txBody>
      </p:sp>
      <p:sp>
        <p:nvSpPr>
          <p:cNvPr id="10" name="Slide Number Placeholder 9">
            <a:extLst>
              <a:ext uri="{FF2B5EF4-FFF2-40B4-BE49-F238E27FC236}">
                <a16:creationId xmlns:a16="http://schemas.microsoft.com/office/drawing/2014/main" id="{C4500BA5-8BAD-CEA1-795C-931C539CAAE9}"/>
              </a:ext>
            </a:extLst>
          </p:cNvPr>
          <p:cNvSpPr>
            <a:spLocks noGrp="1"/>
          </p:cNvSpPr>
          <p:nvPr>
            <p:ph type="sldNum" sz="quarter" idx="12"/>
          </p:nvPr>
        </p:nvSpPr>
        <p:spPr/>
        <p:txBody>
          <a:bodyPr/>
          <a:lstStyle/>
          <a:p>
            <a:fld id="{3A98EE3D-8CD1-4C3F-BD1C-C98C9596463C}" type="slidenum">
              <a:rPr lang="en-US" smtClean="0"/>
              <a:t>8</a:t>
            </a:fld>
            <a:endParaRPr lang="en-US"/>
          </a:p>
        </p:txBody>
      </p:sp>
      <p:pic>
        <p:nvPicPr>
          <p:cNvPr id="6" name="Picture 16">
            <a:extLst>
              <a:ext uri="{FF2B5EF4-FFF2-40B4-BE49-F238E27FC236}">
                <a16:creationId xmlns:a16="http://schemas.microsoft.com/office/drawing/2014/main" id="{C115FBCE-3B80-F321-FFF8-4F7D37A36805}"/>
              </a:ext>
            </a:extLst>
          </p:cNvPr>
          <p:cNvPicPr>
            <a:picLocks noChangeAspect="1"/>
          </p:cNvPicPr>
          <p:nvPr/>
        </p:nvPicPr>
        <p:blipFill rotWithShape="1">
          <a:blip r:embed="rId2"/>
          <a:srcRect/>
          <a:stretch/>
        </p:blipFill>
        <p:spPr>
          <a:xfrm>
            <a:off x="3559277" y="1903739"/>
            <a:ext cx="5223732" cy="3779306"/>
          </a:xfrm>
          <a:prstGeom prst="rect">
            <a:avLst/>
          </a:prstGeom>
          <a:ln>
            <a:solidFill>
              <a:schemeClr val="tx1"/>
            </a:solidFill>
          </a:ln>
        </p:spPr>
      </p:pic>
    </p:spTree>
    <p:extLst>
      <p:ext uri="{BB962C8B-B14F-4D97-AF65-F5344CB8AC3E}">
        <p14:creationId xmlns:p14="http://schemas.microsoft.com/office/powerpoint/2010/main" val="1898163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C75B56B5-B824-EA03-4D8A-3D15A81F3C93}"/>
              </a:ext>
            </a:extLst>
          </p:cNvPr>
          <p:cNvSpPr>
            <a:spLocks noGrp="1"/>
          </p:cNvSpPr>
          <p:nvPr>
            <p:ph type="sldNum" sz="quarter" idx="12"/>
          </p:nvPr>
        </p:nvSpPr>
        <p:spPr/>
        <p:txBody>
          <a:bodyPr/>
          <a:lstStyle/>
          <a:p>
            <a:fld id="{3A98EE3D-8CD1-4C3F-BD1C-C98C9596463C}" type="slidenum">
              <a:rPr lang="en-US" smtClean="0"/>
              <a:t>9</a:t>
            </a:fld>
            <a:endParaRPr lang="en-US"/>
          </a:p>
        </p:txBody>
      </p:sp>
      <p:sp>
        <p:nvSpPr>
          <p:cNvPr id="6" name="TextBox 5">
            <a:extLst>
              <a:ext uri="{FF2B5EF4-FFF2-40B4-BE49-F238E27FC236}">
                <a16:creationId xmlns:a16="http://schemas.microsoft.com/office/drawing/2014/main" id="{CF98CD6D-9C1B-ACC9-EAC2-E271877880AA}"/>
              </a:ext>
            </a:extLst>
          </p:cNvPr>
          <p:cNvSpPr txBox="1"/>
          <p:nvPr/>
        </p:nvSpPr>
        <p:spPr>
          <a:xfrm>
            <a:off x="2286000" y="621903"/>
            <a:ext cx="5871907" cy="4344167"/>
          </a:xfrm>
          <a:prstGeom prst="rect">
            <a:avLst/>
          </a:prstGeom>
          <a:noFill/>
        </p:spPr>
        <p:txBody>
          <a:bodyPr wrap="square" rtlCol="0">
            <a:spAutoFit/>
          </a:bodyPr>
          <a:lstStyle/>
          <a:p>
            <a:pPr algn="l"/>
            <a:endParaRPr lang="en-US" dirty="0"/>
          </a:p>
        </p:txBody>
      </p:sp>
      <p:pic>
        <p:nvPicPr>
          <p:cNvPr id="9" name="Picture 10">
            <a:extLst>
              <a:ext uri="{FF2B5EF4-FFF2-40B4-BE49-F238E27FC236}">
                <a16:creationId xmlns:a16="http://schemas.microsoft.com/office/drawing/2014/main" id="{B96E8533-51C1-7575-0C92-F2A73C062471}"/>
              </a:ext>
            </a:extLst>
          </p:cNvPr>
          <p:cNvPicPr>
            <a:picLocks noChangeAspect="1"/>
          </p:cNvPicPr>
          <p:nvPr/>
        </p:nvPicPr>
        <p:blipFill>
          <a:blip r:embed="rId2"/>
          <a:stretch>
            <a:fillRect/>
          </a:stretch>
        </p:blipFill>
        <p:spPr>
          <a:xfrm>
            <a:off x="3831304" y="1947606"/>
            <a:ext cx="4876800" cy="4064000"/>
          </a:xfrm>
          <a:prstGeom prst="rect">
            <a:avLst/>
          </a:prstGeom>
        </p:spPr>
      </p:pic>
      <p:sp>
        <p:nvSpPr>
          <p:cNvPr id="11" name="TextBox 10">
            <a:extLst>
              <a:ext uri="{FF2B5EF4-FFF2-40B4-BE49-F238E27FC236}">
                <a16:creationId xmlns:a16="http://schemas.microsoft.com/office/drawing/2014/main" id="{CC718959-A8A9-A489-5D83-08B9A6AF9C70}"/>
              </a:ext>
            </a:extLst>
          </p:cNvPr>
          <p:cNvSpPr txBox="1"/>
          <p:nvPr/>
        </p:nvSpPr>
        <p:spPr>
          <a:xfrm flipH="1">
            <a:off x="435896" y="2909893"/>
            <a:ext cx="2158744" cy="1200329"/>
          </a:xfrm>
          <a:prstGeom prst="rect">
            <a:avLst/>
          </a:prstGeom>
          <a:noFill/>
        </p:spPr>
        <p:txBody>
          <a:bodyPr wrap="square" rtlCol="0">
            <a:spAutoFit/>
          </a:bodyPr>
          <a:lstStyle/>
          <a:p>
            <a:pPr algn="l"/>
            <a:r>
              <a:rPr lang="en-GB" dirty="0"/>
              <a:t>To login, enter your username and password and click on </a:t>
            </a:r>
            <a:r>
              <a:rPr lang="en-GB" b="1" dirty="0"/>
              <a:t>login.</a:t>
            </a:r>
            <a:endParaRPr lang="en-US" b="1" dirty="0"/>
          </a:p>
        </p:txBody>
      </p:sp>
      <p:sp>
        <p:nvSpPr>
          <p:cNvPr id="3" name="TextBox 2">
            <a:extLst>
              <a:ext uri="{FF2B5EF4-FFF2-40B4-BE49-F238E27FC236}">
                <a16:creationId xmlns:a16="http://schemas.microsoft.com/office/drawing/2014/main" id="{493F857F-EC9E-2571-0675-A4A65BC3BBF0}"/>
              </a:ext>
            </a:extLst>
          </p:cNvPr>
          <p:cNvSpPr txBox="1"/>
          <p:nvPr/>
        </p:nvSpPr>
        <p:spPr>
          <a:xfrm>
            <a:off x="435896" y="1182837"/>
            <a:ext cx="4572000" cy="461665"/>
          </a:xfrm>
          <a:prstGeom prst="rect">
            <a:avLst/>
          </a:prstGeom>
          <a:noFill/>
        </p:spPr>
        <p:txBody>
          <a:bodyPr wrap="square">
            <a:spAutoFit/>
          </a:bodyPr>
          <a:lstStyle/>
          <a:p>
            <a:r>
              <a:rPr lang="en-US" sz="2400" dirty="0"/>
              <a:t>Step 4</a:t>
            </a:r>
            <a:r>
              <a:rPr lang="en-GB" sz="2400" dirty="0"/>
              <a:t> </a:t>
            </a:r>
            <a:endParaRPr lang="en-US" sz="2400" dirty="0"/>
          </a:p>
        </p:txBody>
      </p:sp>
    </p:spTree>
    <p:extLst>
      <p:ext uri="{BB962C8B-B14F-4D97-AF65-F5344CB8AC3E}">
        <p14:creationId xmlns:p14="http://schemas.microsoft.com/office/powerpoint/2010/main" val="1585596292"/>
      </p:ext>
    </p:extLst>
  </p:cSld>
  <p:clrMapOvr>
    <a:masterClrMapping/>
  </p:clrMapOvr>
</p:sld>
</file>

<file path=ppt/theme/theme1.xml><?xml version="1.0" encoding="utf-8"?>
<a:theme xmlns:a="http://schemas.openxmlformats.org/drawingml/2006/main" name="DividendVTI">
  <a:themeElements>
    <a:clrScheme name="Custom 10">
      <a:dk1>
        <a:sysClr val="windowText" lastClr="000000"/>
      </a:dk1>
      <a:lt1>
        <a:sysClr val="window" lastClr="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design" id="{9B7A93B0-7E75-4B33-9362-9C4D614AECA1}" vid="{3CF9A9D3-49E8-47CC-B06C-73362BD111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D7F1A9-0188-45A8-AAB7-D8B3257A9F5E}">
  <ds:schemaRefs>
    <ds:schemaRef ds:uri="http://schemas.microsoft.com/office/2006/metadata/properties"/>
    <ds:schemaRef ds:uri="http://www.w3.org/2000/xmlns/"/>
    <ds:schemaRef ds:uri="71af3243-3dd4-4a8d-8c0d-dd76da1f02a5"/>
    <ds:schemaRef ds:uri="http://schemas.microsoft.com/sharepoint/v3"/>
    <ds:schemaRef ds:uri="http://www.w3.org/2001/XMLSchema-instance"/>
    <ds:schemaRef ds:uri="http://schemas.microsoft.com/office/infopath/2007/PartnerControls"/>
    <ds:schemaRef ds:uri="230e9df3-be65-4c73-a93b-d1236ebd677e"/>
  </ds:schemaRefs>
</ds:datastoreItem>
</file>

<file path=customXml/itemProps2.xml><?xml version="1.0" encoding="utf-8"?>
<ds:datastoreItem xmlns:ds="http://schemas.openxmlformats.org/officeDocument/2006/customXml" ds:itemID="{6CCEB89B-922A-4F66-97DB-EDD8F270360B}">
  <ds:schemaRefs>
    <ds:schemaRef ds:uri="http://schemas.microsoft.com/sharepoint/v3/contenttype/forms"/>
  </ds:schemaRefs>
</ds:datastoreItem>
</file>

<file path=customXml/itemProps3.xml><?xml version="1.0" encoding="utf-8"?>
<ds:datastoreItem xmlns:ds="http://schemas.openxmlformats.org/officeDocument/2006/customXml" ds:itemID="{5AB925AF-1C2C-47DC-A961-4D6FA16128E8}">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435</Words>
  <Application>Microsoft Office PowerPoint</Application>
  <PresentationFormat>On-screen Show (4:3)</PresentationFormat>
  <Paragraphs>38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Gill Sans MT</vt:lpstr>
      <vt:lpstr>Wingdings 2</vt:lpstr>
      <vt:lpstr>DividendVTI</vt:lpstr>
      <vt:lpstr>PowerPoint Presentation</vt:lpstr>
      <vt:lpstr>Introduction </vt:lpstr>
      <vt:lpstr>Objectives </vt:lpstr>
      <vt:lpstr>PowerPoint Presentation</vt:lpstr>
      <vt:lpstr>Step 1</vt:lpstr>
      <vt:lpstr>Step 2</vt:lpstr>
      <vt:lpstr>PowerPoint Presentation</vt:lpstr>
      <vt:lpstr>Step 3 </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health records</dc:title>
  <dc:creator>Nancy Kamulete</dc:creator>
  <cp:lastModifiedBy>Nancy Kamulete</cp:lastModifiedBy>
  <cp:revision>259</cp:revision>
  <dcterms:created xsi:type="dcterms:W3CDTF">2024-02-21T06:42:15Z</dcterms:created>
  <dcterms:modified xsi:type="dcterms:W3CDTF">2024-04-22T10:46:15Z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